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3" r:id="rId2"/>
    <p:sldMasterId id="2147483688" r:id="rId3"/>
    <p:sldMasterId id="2147483699" r:id="rId4"/>
  </p:sldMasterIdLst>
  <p:notesMasterIdLst>
    <p:notesMasterId r:id="rId16"/>
  </p:notesMasterIdLst>
  <p:sldIdLst>
    <p:sldId id="2147480914" r:id="rId5"/>
    <p:sldId id="2147480915" r:id="rId6"/>
    <p:sldId id="2147480916" r:id="rId7"/>
    <p:sldId id="2147480917" r:id="rId8"/>
    <p:sldId id="284" r:id="rId9"/>
    <p:sldId id="285" r:id="rId10"/>
    <p:sldId id="301" r:id="rId11"/>
    <p:sldId id="286" r:id="rId12"/>
    <p:sldId id="287" r:id="rId13"/>
    <p:sldId id="2147480918" r:id="rId14"/>
    <p:sldId id="298" r:id="rId15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Lucida Sans" panose="020B060203050402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Play" panose="020B0604020202020204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hW4w7HqY92u4GO4EgKdH9uCARl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BD"/>
    <a:srgbClr val="FF7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FF794-9EB1-4D1B-A997-4C35BEA685D0}" v="1" dt="2025-11-14T20:02:19.259"/>
  </p1510:revLst>
</p1510:revInfo>
</file>

<file path=ppt/tableStyles.xml><?xml version="1.0" encoding="utf-8"?>
<a:tblStyleLst xmlns:a="http://schemas.openxmlformats.org/drawingml/2006/main" def="{B9D15BB0-B365-433A-BEEB-D0BEAB140A3B}">
  <a:tblStyle styleId="{B9D15BB0-B365-433A-BEEB-D0BEAB140A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620A632-804A-4652-A035-8C4BE08CB1C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A3DB32-CF56-4E2A-B7B8-354DE28C4EFB}" styleName="Table_2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tcBdr/>
        <a:fill>
          <a:solidFill>
            <a:srgbClr val="CAD1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94684"/>
  </p:normalViewPr>
  <p:slideViewPr>
    <p:cSldViewPr snapToGrid="0">
      <p:cViewPr varScale="1">
        <p:scale>
          <a:sx n="121" d="100"/>
          <a:sy n="121" d="100"/>
        </p:scale>
        <p:origin x="8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71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B7A2D-3A61-46AF-9078-923EB40441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2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a28868cecb_0_1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3a28868cecb_0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a28868cec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3a28868cecb_0_6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of the beneficiaries roll up to the state govt savings.</a:t>
            </a:r>
            <a:endParaRPr/>
          </a:p>
        </p:txBody>
      </p:sp>
      <p:sp>
        <p:nvSpPr>
          <p:cNvPr id="446" name="Google Shape;446;g3a28868cecb_0_6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a28868ce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3a28868c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a28868cec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3a28868cecb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of the beneficiaries roll up to the state govt savings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3a28868cecb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a1c8610c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3a1c8610c33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24" name="Google Shape;524;g3a1c8610c33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64FD-BAB0-1B36-DF18-6E703761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AB64-BF95-6A7D-CD22-BC368D44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0C9B-46E6-B867-5772-5A071610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CFCF-A8B1-1E5D-C894-3B782FB4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83D0-C937-4378-EF5B-B846FF7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AB74-A97F-FEE9-E64E-27B02475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80384-4F8C-6E13-E8FB-0DB54F27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0CD8-22A5-B7E8-2B26-58E1D722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E3A0-C5D1-EB94-6C8E-09862C0E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D7D7A-4DC0-2D7F-ADBF-42D67C36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D926-B7BC-3FDA-CA79-DAD5E257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147D-5FDD-749A-4C63-F4A3F5EBF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C2BB1-F86A-41CF-39A2-EB3A1C1A9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458B1-B14F-FD86-8E41-5017E46E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BFC08-9225-ED7B-18DE-BEE9D6C9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30379-68D1-357A-545A-79EF6466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6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CE91-2FD6-588D-EF0F-368507F7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D0C81-74A1-D8FB-F115-537A58505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424F1-2A06-5CCD-C2AD-5858E0DF4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CCF4B-C4CD-9BA7-8DBD-379973401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D735E-2195-6601-5111-B3E8AC5CB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F6C10-DA25-BA7F-E0A0-58CDBE99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08FC7-8BC1-F72D-E37A-6EE577DB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94B33-065A-B844-1211-BBED0EC5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C0AE-4A6F-C1A8-D860-76C35AD1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6964E-5D4F-CAC3-9097-1B76D95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4C6C9-FE63-1D2C-ABD7-C8CB80EE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7A31B-C99F-9DCC-F318-3F3B05B2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02E0F-92D7-0ABF-4361-DE50DD28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68575-2A79-AE19-44F9-80B4FADF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1C5E7-C9FB-96DB-CB81-C6CAE303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0E7C-F09A-0F5A-5233-F59D6930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8F2FC-C02C-9E8D-4674-7034B2DAE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00200-68AC-B096-A192-E021EF9D5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505D-A7A3-603C-E732-6C92150B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CD942-9323-5004-6E9D-4E1393A7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E623B-33FB-8606-D8E1-73AEEC3C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7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CD5A-124F-617B-51ED-B80B25A4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24BC4-4ADD-EC5D-901B-9670E2961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B58DD-621B-5B64-2914-4CC252D57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6663E-D400-D4C4-9682-4F2F46D4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89AC8-62DE-2096-CB18-FAAFE86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8CC0B-2AE0-2D47-75CD-DD6E4755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F350-6AED-C5F8-3483-24A2372E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97A3A-02DB-F2ED-3C32-EE55A26A2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DBF03-21D0-D7DC-6565-0CAA87D6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BAE09-1350-45B6-50C8-BB52ECF9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589F3-1134-ED97-FC84-A68FE407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1A31B-52A5-AEA7-DD9A-79D498398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7FA44-3527-A4ED-8440-C7923D7FD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87A97-79DE-B1CD-ED9E-0FBD4E48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8285E-7FD9-8543-4C62-73EDBB83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65D9-7BC6-5E9E-B6B5-2C48BA0B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5286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Footer_Mai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A4B53-63BC-1243-A418-AE2EDBC55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5BCA5-FFC0-9C45-A84F-F9D1DE2885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3D5F9C-E89C-FBB4-2F20-3CC8EA24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March 24 In-Chiefs</a:t>
            </a:r>
          </a:p>
        </p:txBody>
      </p:sp>
    </p:spTree>
    <p:extLst>
      <p:ext uri="{BB962C8B-B14F-4D97-AF65-F5344CB8AC3E}">
        <p14:creationId xmlns:p14="http://schemas.microsoft.com/office/powerpoint/2010/main" val="179976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28868cecb_0_898"/>
          <p:cNvSpPr txBox="1">
            <a:spLocks noGrp="1"/>
          </p:cNvSpPr>
          <p:nvPr>
            <p:ph type="title"/>
          </p:nvPr>
        </p:nvSpPr>
        <p:spPr>
          <a:xfrm>
            <a:off x="2857726" y="519668"/>
            <a:ext cx="647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5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3a28868cecb_0_89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a28868cecb_0_89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3a28868cecb_0_89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3a28868cecb_0_89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780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28868cecb_0_90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5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3a28868cecb_0_90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3a28868cecb_0_90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3a28868cecb_0_90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3a28868cecb_0_90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750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28868cecb_0_910"/>
          <p:cNvSpPr txBox="1">
            <a:spLocks noGrp="1"/>
          </p:cNvSpPr>
          <p:nvPr>
            <p:ph type="title"/>
          </p:nvPr>
        </p:nvSpPr>
        <p:spPr>
          <a:xfrm>
            <a:off x="2857726" y="519668"/>
            <a:ext cx="647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5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3a28868cecb_0_91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3a28868cecb_0_91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3a28868cecb_0_9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3a28868cecb_0_9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3a28868cecb_0_9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931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28868cecb_0_917"/>
          <p:cNvSpPr txBox="1">
            <a:spLocks noGrp="1"/>
          </p:cNvSpPr>
          <p:nvPr>
            <p:ph type="title"/>
          </p:nvPr>
        </p:nvSpPr>
        <p:spPr>
          <a:xfrm>
            <a:off x="2857726" y="519668"/>
            <a:ext cx="647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5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3a28868cecb_0_9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3a28868cecb_0_9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3a28868cecb_0_9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44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28868cecb_0_9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3a28868cecb_0_9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3a28868cecb_0_9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758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28868cecb_0_9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3a28868cecb_0_9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867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6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6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6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600"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600"/>
            </a:lvl6pPr>
            <a:lvl7pPr marL="3200400" lvl="6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600"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600"/>
            </a:lvl8pPr>
            <a:lvl9pPr marL="4114800" lvl="8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600"/>
            </a:lvl9pPr>
          </a:lstStyle>
          <a:p>
            <a:endParaRPr/>
          </a:p>
        </p:txBody>
      </p:sp>
      <p:sp>
        <p:nvSpPr>
          <p:cNvPr id="219" name="Google Shape;219;g3a28868cecb_0_92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867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6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6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6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600"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600"/>
            </a:lvl6pPr>
            <a:lvl7pPr marL="3200400" lvl="6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600"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600"/>
            </a:lvl8pPr>
            <a:lvl9pPr marL="4114800" lvl="8" indent="-30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600"/>
            </a:lvl9pPr>
          </a:lstStyle>
          <a:p>
            <a:endParaRPr/>
          </a:p>
        </p:txBody>
      </p:sp>
      <p:sp>
        <p:nvSpPr>
          <p:cNvPr id="220" name="Google Shape;220;g3a28868cecb_0_9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445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28868cecb_0_9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3a28868cecb_0_93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g3a28868cecb_0_9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3a28868cecb_0_9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3a28868cecb_0_9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03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28868cecb_0_9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28868cecb_0_90"/>
          <p:cNvSpPr txBox="1">
            <a:spLocks noGrp="1"/>
          </p:cNvSpPr>
          <p:nvPr>
            <p:ph type="title"/>
          </p:nvPr>
        </p:nvSpPr>
        <p:spPr>
          <a:xfrm>
            <a:off x="847725" y="649288"/>
            <a:ext cx="685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3a28868cecb_0_9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3a28868cecb_0_9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3a28868cecb_0_9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g3a28868cecb_0_90"/>
          <p:cNvSpPr txBox="1">
            <a:spLocks noGrp="1"/>
          </p:cNvSpPr>
          <p:nvPr>
            <p:ph type="body" idx="1"/>
          </p:nvPr>
        </p:nvSpPr>
        <p:spPr>
          <a:xfrm>
            <a:off x="838200" y="1217546"/>
            <a:ext cx="10515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D4A6E5"/>
              </a:buClr>
              <a:buSzPts val="1800"/>
              <a:buNone/>
              <a:defRPr sz="1800" b="0">
                <a:solidFill>
                  <a:srgbClr val="D4A6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3a28868cecb_0_90"/>
          <p:cNvSpPr txBox="1">
            <a:spLocks noGrp="1"/>
          </p:cNvSpPr>
          <p:nvPr>
            <p:ph type="body" idx="2"/>
          </p:nvPr>
        </p:nvSpPr>
        <p:spPr>
          <a:xfrm>
            <a:off x="828675" y="1819275"/>
            <a:ext cx="105252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971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372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12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805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468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081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Deep Purple">
  <p:cSld name="Section Header - Deep Purple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28868cecb_0_1746"/>
          <p:cNvSpPr txBox="1">
            <a:spLocks noGrp="1"/>
          </p:cNvSpPr>
          <p:nvPr>
            <p:ph type="title"/>
          </p:nvPr>
        </p:nvSpPr>
        <p:spPr>
          <a:xfrm>
            <a:off x="660400" y="1874075"/>
            <a:ext cx="4794600" cy="23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3a28868cecb_0_1746"/>
          <p:cNvSpPr txBox="1">
            <a:spLocks noGrp="1"/>
          </p:cNvSpPr>
          <p:nvPr>
            <p:ph type="body" idx="1"/>
          </p:nvPr>
        </p:nvSpPr>
        <p:spPr>
          <a:xfrm>
            <a:off x="9759493" y="1524037"/>
            <a:ext cx="15474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>
                <a:solidFill>
                  <a:srgbClr val="B6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g3a28868cecb_0_17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50798" lvl="0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1pPr>
            <a:lvl2pPr marL="50798" lvl="1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2pPr>
            <a:lvl3pPr marL="50798" lvl="2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3pPr>
            <a:lvl4pPr marL="50798" lvl="3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4pPr>
            <a:lvl5pPr marL="50798" lvl="4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5pPr>
            <a:lvl6pPr marL="50798" lvl="5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6pPr>
            <a:lvl7pPr marL="50798" lvl="6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7pPr>
            <a:lvl8pPr marL="50798" lvl="7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8pPr>
            <a:lvl9pPr marL="50798" lvl="8" indent="0" algn="r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50798" lvl="0" indent="0" algn="r" rtl="0">
              <a:spcBef>
                <a:spcPts val="7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3a28868cecb_0_1746"/>
          <p:cNvSpPr>
            <a:spLocks noGrp="1"/>
          </p:cNvSpPr>
          <p:nvPr>
            <p:ph type="pic" idx="2"/>
          </p:nvPr>
        </p:nvSpPr>
        <p:spPr>
          <a:xfrm>
            <a:off x="5831418" y="1873251"/>
            <a:ext cx="4116900" cy="4984800"/>
          </a:xfrm>
          <a:prstGeom prst="rect">
            <a:avLst/>
          </a:prstGeom>
          <a:solidFill>
            <a:srgbClr val="032D3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" name="Google Shape;178;g3a28868cecb_0_1746"/>
          <p:cNvSpPr txBox="1">
            <a:spLocks noGrp="1"/>
          </p:cNvSpPr>
          <p:nvPr>
            <p:ph type="body" idx="3"/>
          </p:nvPr>
        </p:nvSpPr>
        <p:spPr>
          <a:xfrm>
            <a:off x="660400" y="637244"/>
            <a:ext cx="3222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67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05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9B1B-7430-AAF3-FA21-3BFE118AE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0AF19-7F8B-6FE7-3F38-015671A29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2B11D-7D10-36A5-B503-B2EC4389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895A-3A0B-6B2B-84A3-E73B7C30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8B8F-3B59-B889-BC5B-6A4ACFDC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4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A3749-D8EB-3509-EE7E-966FB8EC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8322-5C49-0B90-A1BB-236A509B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20A4-51C0-71B3-8E41-5D81FCCC8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47CF8C-A84D-4F42-A0B9-EA1D90FC078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AADF-F130-4CBA-FF19-D96CD3B6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7B9-D72C-C6F2-2628-9B291DA54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E3324-2419-4AD2-AA5F-A393DA11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28868cecb_0_889"/>
          <p:cNvSpPr/>
          <p:nvPr/>
        </p:nvSpPr>
        <p:spPr>
          <a:xfrm>
            <a:off x="0" y="0"/>
            <a:ext cx="12189460" cy="3179445"/>
          </a:xfrm>
          <a:custGeom>
            <a:avLst/>
            <a:gdLst/>
            <a:ahLst/>
            <a:cxnLst/>
            <a:rect l="l" t="t" r="r" b="b"/>
            <a:pathLst>
              <a:path w="12189460" h="3179445" extrusionOk="0">
                <a:moveTo>
                  <a:pt x="0" y="3178886"/>
                </a:moveTo>
                <a:lnTo>
                  <a:pt x="12188952" y="3178886"/>
                </a:lnTo>
                <a:lnTo>
                  <a:pt x="12188952" y="0"/>
                </a:lnTo>
                <a:lnTo>
                  <a:pt x="0" y="0"/>
                </a:lnTo>
                <a:lnTo>
                  <a:pt x="0" y="3178886"/>
                </a:lnTo>
                <a:close/>
              </a:path>
            </a:pathLst>
          </a:custGeom>
          <a:solidFill>
            <a:srgbClr val="CEE6E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a28868cecb_0_889"/>
          <p:cNvSpPr/>
          <p:nvPr/>
        </p:nvSpPr>
        <p:spPr>
          <a:xfrm>
            <a:off x="0" y="3178886"/>
            <a:ext cx="12189460" cy="3679190"/>
          </a:xfrm>
          <a:custGeom>
            <a:avLst/>
            <a:gdLst/>
            <a:ahLst/>
            <a:cxnLst/>
            <a:rect l="l" t="t" r="r" b="b"/>
            <a:pathLst>
              <a:path w="12189460" h="3679190" extrusionOk="0">
                <a:moveTo>
                  <a:pt x="12188952" y="0"/>
                </a:moveTo>
                <a:lnTo>
                  <a:pt x="0" y="0"/>
                </a:lnTo>
                <a:lnTo>
                  <a:pt x="0" y="3679113"/>
                </a:lnTo>
                <a:lnTo>
                  <a:pt x="12188952" y="3679113"/>
                </a:lnTo>
                <a:lnTo>
                  <a:pt x="12188952" y="0"/>
                </a:lnTo>
                <a:close/>
              </a:path>
            </a:pathLst>
          </a:custGeom>
          <a:solidFill>
            <a:srgbClr val="A0C5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a28868cecb_0_889"/>
          <p:cNvSpPr/>
          <p:nvPr/>
        </p:nvSpPr>
        <p:spPr>
          <a:xfrm>
            <a:off x="309803" y="3524757"/>
            <a:ext cx="11567795" cy="3048000"/>
          </a:xfrm>
          <a:custGeom>
            <a:avLst/>
            <a:gdLst/>
            <a:ahLst/>
            <a:cxnLst/>
            <a:rect l="l" t="t" r="r" b="b"/>
            <a:pathLst>
              <a:path w="11567795" h="3048000" extrusionOk="0">
                <a:moveTo>
                  <a:pt x="2894634" y="96291"/>
                </a:moveTo>
                <a:lnTo>
                  <a:pt x="2887065" y="58801"/>
                </a:lnTo>
                <a:lnTo>
                  <a:pt x="2866428" y="28194"/>
                </a:lnTo>
                <a:lnTo>
                  <a:pt x="2835821" y="7556"/>
                </a:lnTo>
                <a:lnTo>
                  <a:pt x="2798343" y="0"/>
                </a:lnTo>
                <a:lnTo>
                  <a:pt x="96291" y="0"/>
                </a:lnTo>
                <a:lnTo>
                  <a:pt x="58813" y="7556"/>
                </a:lnTo>
                <a:lnTo>
                  <a:pt x="28206" y="28194"/>
                </a:lnTo>
                <a:lnTo>
                  <a:pt x="7569" y="58801"/>
                </a:lnTo>
                <a:lnTo>
                  <a:pt x="0" y="96291"/>
                </a:lnTo>
                <a:lnTo>
                  <a:pt x="0" y="2951657"/>
                </a:lnTo>
                <a:lnTo>
                  <a:pt x="7569" y="2989135"/>
                </a:lnTo>
                <a:lnTo>
                  <a:pt x="28206" y="3019742"/>
                </a:lnTo>
                <a:lnTo>
                  <a:pt x="58813" y="3040380"/>
                </a:lnTo>
                <a:lnTo>
                  <a:pt x="96291" y="3047949"/>
                </a:lnTo>
                <a:lnTo>
                  <a:pt x="2798343" y="3047949"/>
                </a:lnTo>
                <a:lnTo>
                  <a:pt x="2835821" y="3040380"/>
                </a:lnTo>
                <a:lnTo>
                  <a:pt x="2866428" y="3019742"/>
                </a:lnTo>
                <a:lnTo>
                  <a:pt x="2887065" y="2989135"/>
                </a:lnTo>
                <a:lnTo>
                  <a:pt x="2894634" y="2951657"/>
                </a:lnTo>
                <a:lnTo>
                  <a:pt x="2894634" y="96291"/>
                </a:lnTo>
                <a:close/>
              </a:path>
              <a:path w="11567795" h="3048000" extrusionOk="0">
                <a:moveTo>
                  <a:pt x="11567744" y="96291"/>
                </a:moveTo>
                <a:lnTo>
                  <a:pt x="11560175" y="58801"/>
                </a:lnTo>
                <a:lnTo>
                  <a:pt x="11539538" y="28194"/>
                </a:lnTo>
                <a:lnTo>
                  <a:pt x="11508931" y="7556"/>
                </a:lnTo>
                <a:lnTo>
                  <a:pt x="11471453" y="0"/>
                </a:lnTo>
                <a:lnTo>
                  <a:pt x="8769401" y="0"/>
                </a:lnTo>
                <a:lnTo>
                  <a:pt x="8731923" y="7556"/>
                </a:lnTo>
                <a:lnTo>
                  <a:pt x="8701316" y="28194"/>
                </a:lnTo>
                <a:lnTo>
                  <a:pt x="8680679" y="58801"/>
                </a:lnTo>
                <a:lnTo>
                  <a:pt x="8673109" y="96291"/>
                </a:lnTo>
                <a:lnTo>
                  <a:pt x="8673109" y="2951657"/>
                </a:lnTo>
                <a:lnTo>
                  <a:pt x="8680679" y="2989135"/>
                </a:lnTo>
                <a:lnTo>
                  <a:pt x="8701316" y="3019742"/>
                </a:lnTo>
                <a:lnTo>
                  <a:pt x="8731923" y="3040380"/>
                </a:lnTo>
                <a:lnTo>
                  <a:pt x="8769401" y="3047949"/>
                </a:lnTo>
                <a:lnTo>
                  <a:pt x="11471453" y="3047949"/>
                </a:lnTo>
                <a:lnTo>
                  <a:pt x="11508931" y="3040380"/>
                </a:lnTo>
                <a:lnTo>
                  <a:pt x="11539538" y="3019742"/>
                </a:lnTo>
                <a:lnTo>
                  <a:pt x="11560175" y="2989135"/>
                </a:lnTo>
                <a:lnTo>
                  <a:pt x="11567744" y="2951657"/>
                </a:lnTo>
                <a:lnTo>
                  <a:pt x="11567744" y="962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a28868cecb_0_889"/>
          <p:cNvSpPr txBox="1">
            <a:spLocks noGrp="1"/>
          </p:cNvSpPr>
          <p:nvPr>
            <p:ph type="title"/>
          </p:nvPr>
        </p:nvSpPr>
        <p:spPr>
          <a:xfrm>
            <a:off x="2857726" y="519668"/>
            <a:ext cx="647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5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g3a28868cecb_0_88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g3a28868cecb_0_88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g3a28868cecb_0_88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g3a28868cecb_0_88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  <p:extLst>
      <p:ext uri="{BB962C8B-B14F-4D97-AF65-F5344CB8AC3E}">
        <p14:creationId xmlns:p14="http://schemas.microsoft.com/office/powerpoint/2010/main" val="2194572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835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12E5E2B-418E-41CC-9753-CCDCC9B3AC65}"/>
              </a:ext>
            </a:extLst>
          </p:cNvPr>
          <p:cNvGrpSpPr/>
          <p:nvPr/>
        </p:nvGrpSpPr>
        <p:grpSpPr>
          <a:xfrm>
            <a:off x="1469275" y="135898"/>
            <a:ext cx="10212881" cy="4177937"/>
            <a:chOff x="1587106" y="441924"/>
            <a:chExt cx="10212881" cy="46406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5139E1-F014-40E7-B987-0689CC7915B3}"/>
                </a:ext>
              </a:extLst>
            </p:cNvPr>
            <p:cNvSpPr/>
            <p:nvPr/>
          </p:nvSpPr>
          <p:spPr>
            <a:xfrm>
              <a:off x="1587107" y="3808885"/>
              <a:ext cx="1708961" cy="1273647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srgbClr val="565A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Healthy pregnancy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4D495E-6338-4B26-B34A-A696FEB80C37}"/>
                </a:ext>
              </a:extLst>
            </p:cNvPr>
            <p:cNvSpPr/>
            <p:nvPr/>
          </p:nvSpPr>
          <p:spPr>
            <a:xfrm>
              <a:off x="3285900" y="3349690"/>
              <a:ext cx="1708961" cy="173284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srgbClr val="565A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Healthy birth and early years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5B46A-3B3B-4F1B-9B24-8F2349F331EC}"/>
                </a:ext>
              </a:extLst>
            </p:cNvPr>
            <p:cNvSpPr/>
            <p:nvPr/>
          </p:nvSpPr>
          <p:spPr>
            <a:xfrm>
              <a:off x="4984073" y="2890492"/>
              <a:ext cx="1708961" cy="219204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srgbClr val="565A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Ready for school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07526-CE1E-4B7E-8B3A-05E5268F180A}"/>
                </a:ext>
              </a:extLst>
            </p:cNvPr>
            <p:cNvSpPr/>
            <p:nvPr/>
          </p:nvSpPr>
          <p:spPr>
            <a:xfrm>
              <a:off x="6682249" y="2431296"/>
              <a:ext cx="1708961" cy="2646177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srgbClr val="565A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SCHOOL PROGRESS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7FDFFD-2A78-4522-A0C6-1063826D0674}"/>
                </a:ext>
              </a:extLst>
            </p:cNvPr>
            <p:cNvSpPr/>
            <p:nvPr/>
          </p:nvSpPr>
          <p:spPr>
            <a:xfrm>
              <a:off x="8380419" y="1923478"/>
              <a:ext cx="1715331" cy="3110436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srgbClr val="565A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READY FOR HIGH SCHOOL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38EE3A-47E0-4C80-96AC-5576B2837004}"/>
                </a:ext>
              </a:extLst>
            </p:cNvPr>
            <p:cNvSpPr/>
            <p:nvPr/>
          </p:nvSpPr>
          <p:spPr>
            <a:xfrm>
              <a:off x="1587106" y="3561297"/>
              <a:ext cx="1708961" cy="250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5229B9-22F4-4975-907B-5FBE178B4B3C}"/>
                </a:ext>
              </a:extLst>
            </p:cNvPr>
            <p:cNvSpPr/>
            <p:nvPr/>
          </p:nvSpPr>
          <p:spPr>
            <a:xfrm>
              <a:off x="3285899" y="3101456"/>
              <a:ext cx="1708961" cy="250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B87922-09ED-44C1-98C1-114ECB595D8F}"/>
                </a:ext>
              </a:extLst>
            </p:cNvPr>
            <p:cNvSpPr/>
            <p:nvPr/>
          </p:nvSpPr>
          <p:spPr>
            <a:xfrm>
              <a:off x="4984072" y="2641622"/>
              <a:ext cx="1708961" cy="250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4A5519-4275-4908-AE98-EE9EAF6E4F81}"/>
                </a:ext>
              </a:extLst>
            </p:cNvPr>
            <p:cNvSpPr/>
            <p:nvPr/>
          </p:nvSpPr>
          <p:spPr>
            <a:xfrm>
              <a:off x="6682250" y="2181774"/>
              <a:ext cx="1708961" cy="250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433F8A-E231-4109-AFA9-D3DA9D74BA75}"/>
                </a:ext>
              </a:extLst>
            </p:cNvPr>
            <p:cNvSpPr/>
            <p:nvPr/>
          </p:nvSpPr>
          <p:spPr>
            <a:xfrm>
              <a:off x="8380419" y="1721933"/>
              <a:ext cx="1720923" cy="250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97D67CB-4580-4504-AD29-793DE6909D98}"/>
                </a:ext>
              </a:extLst>
            </p:cNvPr>
            <p:cNvSpPr/>
            <p:nvPr/>
          </p:nvSpPr>
          <p:spPr>
            <a:xfrm>
              <a:off x="10095751" y="1517670"/>
              <a:ext cx="1704235" cy="347472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srgbClr val="565A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Calibri" panose="020F0502020204030204" pitchFamily="34" charset="0"/>
                </a:rPr>
                <a:t>High school graduation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E8D64F1-B6E1-4A3F-9298-50F21AACDB3A}"/>
                </a:ext>
              </a:extLst>
            </p:cNvPr>
            <p:cNvSpPr/>
            <p:nvPr/>
          </p:nvSpPr>
          <p:spPr>
            <a:xfrm>
              <a:off x="10091026" y="1268643"/>
              <a:ext cx="1708961" cy="250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3" name="Graphic 62" descr="Pregnant lady with solid fill">
              <a:extLst>
                <a:ext uri="{FF2B5EF4-FFF2-40B4-BE49-F238E27FC236}">
                  <a16:creationId xmlns:a16="http://schemas.microsoft.com/office/drawing/2014/main" id="{C0EEFB6B-82BE-4DDF-8093-F554D7A60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73140" y="2569789"/>
              <a:ext cx="914400" cy="914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Graphic 64" descr="Graduation cap with solid fill">
              <a:extLst>
                <a:ext uri="{FF2B5EF4-FFF2-40B4-BE49-F238E27FC236}">
                  <a16:creationId xmlns:a16="http://schemas.microsoft.com/office/drawing/2014/main" id="{0FCFE26E-97AD-4E24-B633-3961CC656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88306" y="441924"/>
              <a:ext cx="914400" cy="91440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Graphic 66" descr="Lunch Box with solid fill">
              <a:extLst>
                <a:ext uri="{FF2B5EF4-FFF2-40B4-BE49-F238E27FC236}">
                  <a16:creationId xmlns:a16="http://schemas.microsoft.com/office/drawing/2014/main" id="{36EE28F0-A5B6-4864-8C89-23E73A4C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96325" y="1563633"/>
              <a:ext cx="914400" cy="914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Graphic 68" descr="Books with solid fill">
              <a:extLst>
                <a:ext uri="{FF2B5EF4-FFF2-40B4-BE49-F238E27FC236}">
                  <a16:creationId xmlns:a16="http://schemas.microsoft.com/office/drawing/2014/main" id="{7D7436A6-E8BC-416F-B3B1-36C761A29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87461" y="1250093"/>
              <a:ext cx="914400" cy="914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Graphic 72" descr="Stork Baby with solid fill">
              <a:extLst>
                <a:ext uri="{FF2B5EF4-FFF2-40B4-BE49-F238E27FC236}">
                  <a16:creationId xmlns:a16="http://schemas.microsoft.com/office/drawing/2014/main" id="{1C7158B0-65ED-4C72-AEBE-8105EFC5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73442" y="2096390"/>
              <a:ext cx="914400" cy="914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Graphic 21" descr="Train Tracks with solid fill">
              <a:extLst>
                <a:ext uri="{FF2B5EF4-FFF2-40B4-BE49-F238E27FC236}">
                  <a16:creationId xmlns:a16="http://schemas.microsoft.com/office/drawing/2014/main" id="{138DFAB4-6F9D-46D6-BFD6-214FEAF6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20951" y="863114"/>
              <a:ext cx="914400" cy="914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0A346E1E-1CD0-48BF-8E62-DAFE15703D4A}"/>
              </a:ext>
            </a:extLst>
          </p:cNvPr>
          <p:cNvSpPr/>
          <p:nvPr/>
        </p:nvSpPr>
        <p:spPr>
          <a:xfrm>
            <a:off x="1457494" y="5764621"/>
            <a:ext cx="10213848" cy="822960"/>
          </a:xfrm>
          <a:prstGeom prst="rightArrow">
            <a:avLst/>
          </a:prstGeom>
          <a:solidFill>
            <a:srgbClr val="9E4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D10C68D9-9EE5-413B-80DB-AA0A7B58E20F}"/>
              </a:ext>
            </a:extLst>
          </p:cNvPr>
          <p:cNvSpPr/>
          <p:nvPr/>
        </p:nvSpPr>
        <p:spPr>
          <a:xfrm>
            <a:off x="1465234" y="5321709"/>
            <a:ext cx="10215440" cy="822960"/>
          </a:xfrm>
          <a:prstGeom prst="rightArrow">
            <a:avLst/>
          </a:prstGeom>
          <a:solidFill>
            <a:srgbClr val="D0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9A452605-D554-4599-A3D6-CBC312F3DF9C}"/>
              </a:ext>
            </a:extLst>
          </p:cNvPr>
          <p:cNvSpPr/>
          <p:nvPr/>
        </p:nvSpPr>
        <p:spPr>
          <a:xfrm>
            <a:off x="1465234" y="4868898"/>
            <a:ext cx="10215439" cy="822960"/>
          </a:xfrm>
          <a:prstGeom prst="rightArrow">
            <a:avLst/>
          </a:prstGeom>
          <a:solidFill>
            <a:srgbClr val="76B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DC515F-8775-4160-8286-82AC682F58E2}"/>
              </a:ext>
            </a:extLst>
          </p:cNvPr>
          <p:cNvSpPr txBox="1"/>
          <p:nvPr/>
        </p:nvSpPr>
        <p:spPr>
          <a:xfrm>
            <a:off x="3939026" y="5157818"/>
            <a:ext cx="5210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Family and Extended Kin Groups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60B7C5-E846-46CA-B1D1-2378C2F0297C}"/>
              </a:ext>
            </a:extLst>
          </p:cNvPr>
          <p:cNvSpPr txBox="1"/>
          <p:nvPr/>
        </p:nvSpPr>
        <p:spPr>
          <a:xfrm>
            <a:off x="3589171" y="5595086"/>
            <a:ext cx="60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Neighborhoods and Social Networks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C978A1-B495-4B54-89CE-3BA72B1E32CD}"/>
              </a:ext>
            </a:extLst>
          </p:cNvPr>
          <p:cNvSpPr txBox="1"/>
          <p:nvPr/>
        </p:nvSpPr>
        <p:spPr>
          <a:xfrm>
            <a:off x="3393028" y="6032354"/>
            <a:ext cx="641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City/State/Federal Policies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C4D23E-4D36-7C4A-BDDD-35F93C0D89B4}"/>
              </a:ext>
            </a:extLst>
          </p:cNvPr>
          <p:cNvSpPr/>
          <p:nvPr/>
        </p:nvSpPr>
        <p:spPr>
          <a:xfrm>
            <a:off x="1466030" y="3898873"/>
            <a:ext cx="3406733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Empathic, high quality health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Economic vitality of home and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Mitigated social and environmental adversity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Nurturing, skilled parenting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Family social connectedness &amp; sense of belonging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381313-3953-D548-BD13-5C87DF63A8C6}"/>
              </a:ext>
            </a:extLst>
          </p:cNvPr>
          <p:cNvSpPr/>
          <p:nvPr/>
        </p:nvSpPr>
        <p:spPr>
          <a:xfrm>
            <a:off x="4858435" y="3898873"/>
            <a:ext cx="17318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Trusted, quality early childhood education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Nurturing home &amp; neighborhood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Social connectedness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C711B3-8D56-3B49-9952-0DEA7390756A}"/>
              </a:ext>
            </a:extLst>
          </p:cNvPr>
          <p:cNvSpPr txBox="1"/>
          <p:nvPr/>
        </p:nvSpPr>
        <p:spPr>
          <a:xfrm>
            <a:off x="-11064" y="4014068"/>
            <a:ext cx="146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HEALTH, SAFETY, AND OPPORTUNITY ACROSS THE CHILD’S LIFECOURSE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21BE5F-40E4-4DCD-8E43-933126BFCFF9}"/>
              </a:ext>
            </a:extLst>
          </p:cNvPr>
          <p:cNvSpPr txBox="1"/>
          <p:nvPr/>
        </p:nvSpPr>
        <p:spPr>
          <a:xfrm>
            <a:off x="9452" y="5282895"/>
            <a:ext cx="1455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LEVELS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ACTION PROMOTING VITAL CONDITIONS FOR HEALTH AND WELL-BEING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EBF10E-8F11-D84B-8A62-35E6D52E190D}"/>
              </a:ext>
            </a:extLst>
          </p:cNvPr>
          <p:cNvSpPr/>
          <p:nvPr/>
        </p:nvSpPr>
        <p:spPr>
          <a:xfrm>
            <a:off x="6564418" y="3893210"/>
            <a:ext cx="3428275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Trusted, high quality well-child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Nurturing, high quality school experience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Environments meeting basic needs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Sense of belonging &amp; future orientation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0276D4-E112-5F43-AF06-8F6B5A715683}"/>
              </a:ext>
            </a:extLst>
          </p:cNvPr>
          <p:cNvSpPr/>
          <p:nvPr/>
        </p:nvSpPr>
        <p:spPr>
          <a:xfrm>
            <a:off x="9979362" y="3897959"/>
            <a:ext cx="1709825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Nurturing, high quality school experience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Economic vitality of home &amp;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Sense of purpose &amp; hope for the future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CCA76F-597C-4291-BF17-91C8BD789A8D}"/>
              </a:ext>
            </a:extLst>
          </p:cNvPr>
          <p:cNvSpPr txBox="1"/>
          <p:nvPr/>
        </p:nvSpPr>
        <p:spPr>
          <a:xfrm>
            <a:off x="1543150" y="4947762"/>
            <a:ext cx="3307987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Basic needs for health and well-being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Meaningful work and wealth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Humane housing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Belonging and civic muscle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Lifelong learning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Thriving natural world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Reliable transportation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Accessible urgent services</a:t>
            </a:r>
          </a:p>
        </p:txBody>
      </p:sp>
      <p:sp>
        <p:nvSpPr>
          <p:cNvPr id="2" name="Google Shape;392;p71">
            <a:extLst>
              <a:ext uri="{FF2B5EF4-FFF2-40B4-BE49-F238E27FC236}">
                <a16:creationId xmlns:a16="http://schemas.microsoft.com/office/drawing/2014/main" id="{B6BB9E80-048D-7742-49B6-1357B87BA0BC}"/>
              </a:ext>
            </a:extLst>
          </p:cNvPr>
          <p:cNvSpPr txBox="1"/>
          <p:nvPr/>
        </p:nvSpPr>
        <p:spPr>
          <a:xfrm>
            <a:off x="301083" y="138963"/>
            <a:ext cx="54196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47BD"/>
                </a:solidFill>
                <a:latin typeface="Montserrat"/>
                <a:ea typeface="Montserrat"/>
                <a:cs typeface="Montserrat"/>
                <a:sym typeface="Montserrat"/>
              </a:rPr>
              <a:t>Nurturing Flourishing</a:t>
            </a:r>
            <a:endParaRPr sz="3600" b="0" i="0" u="none" strike="noStrike" cap="none" dirty="0">
              <a:solidFill>
                <a:srgbClr val="FF4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2;p71">
            <a:extLst>
              <a:ext uri="{FF2B5EF4-FFF2-40B4-BE49-F238E27FC236}">
                <a16:creationId xmlns:a16="http://schemas.microsoft.com/office/drawing/2014/main" id="{9CFA6B09-EECC-3D1F-DD1A-675164334AA5}"/>
              </a:ext>
            </a:extLst>
          </p:cNvPr>
          <p:cNvSpPr txBox="1"/>
          <p:nvPr/>
        </p:nvSpPr>
        <p:spPr>
          <a:xfrm>
            <a:off x="6683153" y="6641187"/>
            <a:ext cx="541963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0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Cincinnati Children’s Hospital Medical Center</a:t>
            </a:r>
            <a:endParaRPr sz="1000" b="0" i="1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50;g3a28868cecb_0_0">
            <a:extLst>
              <a:ext uri="{FF2B5EF4-FFF2-40B4-BE49-F238E27FC236}">
                <a16:creationId xmlns:a16="http://schemas.microsoft.com/office/drawing/2014/main" id="{CC496722-D802-5366-50B5-6B36D88B7D88}"/>
              </a:ext>
            </a:extLst>
          </p:cNvPr>
          <p:cNvSpPr/>
          <p:nvPr/>
        </p:nvSpPr>
        <p:spPr>
          <a:xfrm>
            <a:off x="5687" y="6172200"/>
            <a:ext cx="992404" cy="941324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85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g3a28868cecb_0_1688" descr="Early childhood development: The foundation of a sustainable and prosperous  society - Humanium"/>
          <p:cNvPicPr preferRelativeResize="0"/>
          <p:nvPr/>
        </p:nvPicPr>
        <p:blipFill rotWithShape="1">
          <a:blip r:embed="rId3">
            <a:alphaModFix/>
          </a:blip>
          <a:srcRect b="15732"/>
          <a:stretch/>
        </p:blipFill>
        <p:spPr>
          <a:xfrm>
            <a:off x="20" y="10"/>
            <a:ext cx="12191980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32" name="Google Shape;832;g3a28868cecb_0_168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50798" marR="0" lvl="0" indent="0" algn="r" rtl="0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04334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33" b="0" i="0" u="none" strike="noStrike" cap="none">
              <a:solidFill>
                <a:srgbClr val="043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g3a28868cecb_0_1688"/>
          <p:cNvSpPr/>
          <p:nvPr/>
        </p:nvSpPr>
        <p:spPr>
          <a:xfrm>
            <a:off x="184261" y="5410200"/>
            <a:ext cx="1984807" cy="1904539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a28868cecb_0_689"/>
          <p:cNvSpPr/>
          <p:nvPr/>
        </p:nvSpPr>
        <p:spPr>
          <a:xfrm>
            <a:off x="3643770" y="4072483"/>
            <a:ext cx="2268900" cy="1416300"/>
          </a:xfrm>
          <a:prstGeom prst="rect">
            <a:avLst/>
          </a:prstGeom>
          <a:solidFill>
            <a:srgbClr val="6CA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CAED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g3a28868cecb_0_689"/>
          <p:cNvGrpSpPr/>
          <p:nvPr/>
        </p:nvGrpSpPr>
        <p:grpSpPr>
          <a:xfrm>
            <a:off x="0" y="1553263"/>
            <a:ext cx="2780775" cy="1667286"/>
            <a:chOff x="0" y="1553263"/>
            <a:chExt cx="2780775" cy="1667286"/>
          </a:xfrm>
        </p:grpSpPr>
        <p:sp>
          <p:nvSpPr>
            <p:cNvPr id="450" name="Google Shape;450;g3a28868cecb_0_689"/>
            <p:cNvSpPr/>
            <p:nvPr/>
          </p:nvSpPr>
          <p:spPr>
            <a:xfrm>
              <a:off x="0" y="1553264"/>
              <a:ext cx="2068830" cy="1624964"/>
            </a:xfrm>
            <a:custGeom>
              <a:avLst/>
              <a:gdLst/>
              <a:ahLst/>
              <a:cxnLst/>
              <a:rect l="l" t="t" r="r" b="b"/>
              <a:pathLst>
                <a:path w="2068830" h="1624964" extrusionOk="0">
                  <a:moveTo>
                    <a:pt x="859156" y="0"/>
                  </a:moveTo>
                  <a:lnTo>
                    <a:pt x="0" y="1154233"/>
                  </a:lnTo>
                  <a:lnTo>
                    <a:pt x="0" y="1624660"/>
                  </a:lnTo>
                  <a:lnTo>
                    <a:pt x="2068488" y="1624660"/>
                  </a:lnTo>
                  <a:lnTo>
                    <a:pt x="859156" y="0"/>
                  </a:lnTo>
                  <a:close/>
                </a:path>
              </a:pathLst>
            </a:custGeom>
            <a:solidFill>
              <a:srgbClr val="93A3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g3a28868cecb_0_689"/>
            <p:cNvSpPr/>
            <p:nvPr/>
          </p:nvSpPr>
          <p:spPr>
            <a:xfrm>
              <a:off x="859160" y="1553263"/>
              <a:ext cx="1209675" cy="1624964"/>
            </a:xfrm>
            <a:custGeom>
              <a:avLst/>
              <a:gdLst/>
              <a:ahLst/>
              <a:cxnLst/>
              <a:rect l="l" t="t" r="r" b="b"/>
              <a:pathLst>
                <a:path w="1209675" h="1624964" extrusionOk="0">
                  <a:moveTo>
                    <a:pt x="0" y="0"/>
                  </a:moveTo>
                  <a:lnTo>
                    <a:pt x="0" y="1624660"/>
                  </a:lnTo>
                  <a:lnTo>
                    <a:pt x="1209332" y="162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7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g3a28868cecb_0_689"/>
            <p:cNvSpPr/>
            <p:nvPr/>
          </p:nvSpPr>
          <p:spPr>
            <a:xfrm>
              <a:off x="520400" y="1553263"/>
              <a:ext cx="669290" cy="470535"/>
            </a:xfrm>
            <a:custGeom>
              <a:avLst/>
              <a:gdLst/>
              <a:ahLst/>
              <a:cxnLst/>
              <a:rect l="l" t="t" r="r" b="b"/>
              <a:pathLst>
                <a:path w="669290" h="470535" extrusionOk="0">
                  <a:moveTo>
                    <a:pt x="338759" y="0"/>
                  </a:moveTo>
                  <a:lnTo>
                    <a:pt x="0" y="455079"/>
                  </a:lnTo>
                  <a:lnTo>
                    <a:pt x="18707" y="470128"/>
                  </a:lnTo>
                  <a:lnTo>
                    <a:pt x="121475" y="387515"/>
                  </a:lnTo>
                  <a:lnTo>
                    <a:pt x="224269" y="470128"/>
                  </a:lnTo>
                  <a:lnTo>
                    <a:pt x="327050" y="387515"/>
                  </a:lnTo>
                  <a:lnTo>
                    <a:pt x="429831" y="470128"/>
                  </a:lnTo>
                  <a:lnTo>
                    <a:pt x="532625" y="387515"/>
                  </a:lnTo>
                  <a:lnTo>
                    <a:pt x="635406" y="470128"/>
                  </a:lnTo>
                  <a:lnTo>
                    <a:pt x="668769" y="443318"/>
                  </a:lnTo>
                  <a:lnTo>
                    <a:pt x="338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3a28868cecb_0_689"/>
            <p:cNvSpPr/>
            <p:nvPr/>
          </p:nvSpPr>
          <p:spPr>
            <a:xfrm>
              <a:off x="859160" y="1553263"/>
              <a:ext cx="330200" cy="470535"/>
            </a:xfrm>
            <a:custGeom>
              <a:avLst/>
              <a:gdLst/>
              <a:ahLst/>
              <a:cxnLst/>
              <a:rect l="l" t="t" r="r" b="b"/>
              <a:pathLst>
                <a:path w="330200" h="470535" extrusionOk="0">
                  <a:moveTo>
                    <a:pt x="0" y="0"/>
                  </a:moveTo>
                  <a:lnTo>
                    <a:pt x="0" y="396925"/>
                  </a:lnTo>
                  <a:lnTo>
                    <a:pt x="91071" y="470128"/>
                  </a:lnTo>
                  <a:lnTo>
                    <a:pt x="193865" y="387515"/>
                  </a:lnTo>
                  <a:lnTo>
                    <a:pt x="296646" y="470128"/>
                  </a:lnTo>
                  <a:lnTo>
                    <a:pt x="330009" y="443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D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g3a28868cecb_0_689"/>
            <p:cNvSpPr/>
            <p:nvPr/>
          </p:nvSpPr>
          <p:spPr>
            <a:xfrm>
              <a:off x="1020555" y="2038174"/>
              <a:ext cx="1760220" cy="1182370"/>
            </a:xfrm>
            <a:custGeom>
              <a:avLst/>
              <a:gdLst/>
              <a:ahLst/>
              <a:cxnLst/>
              <a:rect l="l" t="t" r="r" b="b"/>
              <a:pathLst>
                <a:path w="1760220" h="1182370" extrusionOk="0">
                  <a:moveTo>
                    <a:pt x="880033" y="0"/>
                  </a:moveTo>
                  <a:lnTo>
                    <a:pt x="0" y="1182255"/>
                  </a:lnTo>
                  <a:lnTo>
                    <a:pt x="1760042" y="1182255"/>
                  </a:lnTo>
                  <a:lnTo>
                    <a:pt x="880033" y="0"/>
                  </a:lnTo>
                  <a:close/>
                </a:path>
              </a:pathLst>
            </a:custGeom>
            <a:solidFill>
              <a:srgbClr val="93A3A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g3a28868cecb_0_689"/>
            <p:cNvSpPr/>
            <p:nvPr/>
          </p:nvSpPr>
          <p:spPr>
            <a:xfrm>
              <a:off x="1900586" y="2038179"/>
              <a:ext cx="880110" cy="1182370"/>
            </a:xfrm>
            <a:custGeom>
              <a:avLst/>
              <a:gdLst/>
              <a:ahLst/>
              <a:cxnLst/>
              <a:rect l="l" t="t" r="r" b="b"/>
              <a:pathLst>
                <a:path w="880110" h="1182370" extrusionOk="0">
                  <a:moveTo>
                    <a:pt x="0" y="0"/>
                  </a:moveTo>
                  <a:lnTo>
                    <a:pt x="0" y="1182255"/>
                  </a:lnTo>
                  <a:lnTo>
                    <a:pt x="880008" y="1182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7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g3a28868cecb_0_689"/>
            <p:cNvSpPr/>
            <p:nvPr/>
          </p:nvSpPr>
          <p:spPr>
            <a:xfrm>
              <a:off x="1654067" y="2038179"/>
              <a:ext cx="487044" cy="342264"/>
            </a:xfrm>
            <a:custGeom>
              <a:avLst/>
              <a:gdLst/>
              <a:ahLst/>
              <a:cxnLst/>
              <a:rect l="l" t="t" r="r" b="b"/>
              <a:pathLst>
                <a:path w="487044" h="342264" extrusionOk="0">
                  <a:moveTo>
                    <a:pt x="246519" y="0"/>
                  </a:moveTo>
                  <a:lnTo>
                    <a:pt x="0" y="331165"/>
                  </a:lnTo>
                  <a:lnTo>
                    <a:pt x="13614" y="342099"/>
                  </a:lnTo>
                  <a:lnTo>
                    <a:pt x="88392" y="281978"/>
                  </a:lnTo>
                  <a:lnTo>
                    <a:pt x="163207" y="342099"/>
                  </a:lnTo>
                  <a:lnTo>
                    <a:pt x="237998" y="281978"/>
                  </a:lnTo>
                  <a:lnTo>
                    <a:pt x="312788" y="342099"/>
                  </a:lnTo>
                  <a:lnTo>
                    <a:pt x="387591" y="281978"/>
                  </a:lnTo>
                  <a:lnTo>
                    <a:pt x="462381" y="342099"/>
                  </a:lnTo>
                  <a:lnTo>
                    <a:pt x="486651" y="322580"/>
                  </a:lnTo>
                  <a:lnTo>
                    <a:pt x="246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g3a28868cecb_0_689"/>
            <p:cNvSpPr/>
            <p:nvPr/>
          </p:nvSpPr>
          <p:spPr>
            <a:xfrm>
              <a:off x="1900586" y="2038179"/>
              <a:ext cx="240664" cy="342264"/>
            </a:xfrm>
            <a:custGeom>
              <a:avLst/>
              <a:gdLst/>
              <a:ahLst/>
              <a:cxnLst/>
              <a:rect l="l" t="t" r="r" b="b"/>
              <a:pathLst>
                <a:path w="240664" h="342264" extrusionOk="0">
                  <a:moveTo>
                    <a:pt x="0" y="0"/>
                  </a:moveTo>
                  <a:lnTo>
                    <a:pt x="0" y="288836"/>
                  </a:lnTo>
                  <a:lnTo>
                    <a:pt x="66268" y="342099"/>
                  </a:lnTo>
                  <a:lnTo>
                    <a:pt x="141071" y="281978"/>
                  </a:lnTo>
                  <a:lnTo>
                    <a:pt x="215861" y="342099"/>
                  </a:lnTo>
                  <a:lnTo>
                    <a:pt x="240131" y="32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D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g3a28868cecb_0_689"/>
            <p:cNvSpPr/>
            <p:nvPr/>
          </p:nvSpPr>
          <p:spPr>
            <a:xfrm>
              <a:off x="0" y="2747893"/>
              <a:ext cx="485775" cy="439419"/>
            </a:xfrm>
            <a:custGeom>
              <a:avLst/>
              <a:gdLst/>
              <a:ahLst/>
              <a:cxnLst/>
              <a:rect l="l" t="t" r="r" b="b"/>
              <a:pathLst>
                <a:path w="485775" h="439419" extrusionOk="0">
                  <a:moveTo>
                    <a:pt x="103653" y="0"/>
                  </a:moveTo>
                  <a:lnTo>
                    <a:pt x="59023" y="6140"/>
                  </a:lnTo>
                  <a:lnTo>
                    <a:pt x="17009" y="16715"/>
                  </a:lnTo>
                  <a:lnTo>
                    <a:pt x="0" y="22181"/>
                  </a:lnTo>
                  <a:lnTo>
                    <a:pt x="0" y="438879"/>
                  </a:lnTo>
                  <a:lnTo>
                    <a:pt x="485479" y="438879"/>
                  </a:lnTo>
                  <a:lnTo>
                    <a:pt x="485479" y="82961"/>
                  </a:lnTo>
                  <a:lnTo>
                    <a:pt x="437444" y="91038"/>
                  </a:lnTo>
                  <a:lnTo>
                    <a:pt x="400470" y="89179"/>
                  </a:lnTo>
                  <a:lnTo>
                    <a:pt x="369502" y="79622"/>
                  </a:lnTo>
                  <a:lnTo>
                    <a:pt x="339482" y="64607"/>
                  </a:lnTo>
                  <a:lnTo>
                    <a:pt x="305355" y="46374"/>
                  </a:lnTo>
                  <a:lnTo>
                    <a:pt x="262064" y="27163"/>
                  </a:lnTo>
                  <a:lnTo>
                    <a:pt x="204555" y="9212"/>
                  </a:lnTo>
                  <a:lnTo>
                    <a:pt x="151848" y="341"/>
                  </a:lnTo>
                  <a:lnTo>
                    <a:pt x="103653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g3a28868cecb_0_689"/>
            <p:cNvSpPr/>
            <p:nvPr/>
          </p:nvSpPr>
          <p:spPr>
            <a:xfrm>
              <a:off x="0" y="2936531"/>
              <a:ext cx="878205" cy="257175"/>
            </a:xfrm>
            <a:custGeom>
              <a:avLst/>
              <a:gdLst/>
              <a:ahLst/>
              <a:cxnLst/>
              <a:rect l="l" t="t" r="r" b="b"/>
              <a:pathLst>
                <a:path w="878205" h="257175" extrusionOk="0">
                  <a:moveTo>
                    <a:pt x="877836" y="256603"/>
                  </a:moveTo>
                  <a:lnTo>
                    <a:pt x="869950" y="237337"/>
                  </a:lnTo>
                  <a:lnTo>
                    <a:pt x="856373" y="221996"/>
                  </a:lnTo>
                  <a:lnTo>
                    <a:pt x="838428" y="211836"/>
                  </a:lnTo>
                  <a:lnTo>
                    <a:pt x="817359" y="208165"/>
                  </a:lnTo>
                  <a:lnTo>
                    <a:pt x="808291" y="208826"/>
                  </a:lnTo>
                  <a:lnTo>
                    <a:pt x="799630" y="210743"/>
                  </a:lnTo>
                  <a:lnTo>
                    <a:pt x="791464" y="213842"/>
                  </a:lnTo>
                  <a:lnTo>
                    <a:pt x="783894" y="217995"/>
                  </a:lnTo>
                  <a:lnTo>
                    <a:pt x="770902" y="199021"/>
                  </a:lnTo>
                  <a:lnTo>
                    <a:pt x="753338" y="184277"/>
                  </a:lnTo>
                  <a:lnTo>
                    <a:pt x="732180" y="174726"/>
                  </a:lnTo>
                  <a:lnTo>
                    <a:pt x="708380" y="171323"/>
                  </a:lnTo>
                  <a:lnTo>
                    <a:pt x="695845" y="172250"/>
                  </a:lnTo>
                  <a:lnTo>
                    <a:pt x="683882" y="174942"/>
                  </a:lnTo>
                  <a:lnTo>
                    <a:pt x="672630" y="179260"/>
                  </a:lnTo>
                  <a:lnTo>
                    <a:pt x="662216" y="185077"/>
                  </a:lnTo>
                  <a:lnTo>
                    <a:pt x="648296" y="172796"/>
                  </a:lnTo>
                  <a:lnTo>
                    <a:pt x="632091" y="163487"/>
                  </a:lnTo>
                  <a:lnTo>
                    <a:pt x="614032" y="157581"/>
                  </a:lnTo>
                  <a:lnTo>
                    <a:pt x="594537" y="155524"/>
                  </a:lnTo>
                  <a:lnTo>
                    <a:pt x="570001" y="158826"/>
                  </a:lnTo>
                  <a:lnTo>
                    <a:pt x="547941" y="168135"/>
                  </a:lnTo>
                  <a:lnTo>
                    <a:pt x="529259" y="182587"/>
                  </a:lnTo>
                  <a:lnTo>
                    <a:pt x="514832" y="201282"/>
                  </a:lnTo>
                  <a:lnTo>
                    <a:pt x="510743" y="200545"/>
                  </a:lnTo>
                  <a:lnTo>
                    <a:pt x="506526" y="200126"/>
                  </a:lnTo>
                  <a:lnTo>
                    <a:pt x="502221" y="200126"/>
                  </a:lnTo>
                  <a:lnTo>
                    <a:pt x="481228" y="203860"/>
                  </a:lnTo>
                  <a:lnTo>
                    <a:pt x="481228" y="37045"/>
                  </a:lnTo>
                  <a:lnTo>
                    <a:pt x="427774" y="19812"/>
                  </a:lnTo>
                  <a:lnTo>
                    <a:pt x="374192" y="8242"/>
                  </a:lnTo>
                  <a:lnTo>
                    <a:pt x="320662" y="1816"/>
                  </a:lnTo>
                  <a:lnTo>
                    <a:pt x="267335" y="0"/>
                  </a:lnTo>
                  <a:lnTo>
                    <a:pt x="214376" y="2286"/>
                  </a:lnTo>
                  <a:lnTo>
                    <a:pt x="161975" y="8166"/>
                  </a:lnTo>
                  <a:lnTo>
                    <a:pt x="110274" y="17106"/>
                  </a:lnTo>
                  <a:lnTo>
                    <a:pt x="59448" y="28587"/>
                  </a:lnTo>
                  <a:lnTo>
                    <a:pt x="9677" y="42100"/>
                  </a:lnTo>
                  <a:lnTo>
                    <a:pt x="0" y="45085"/>
                  </a:lnTo>
                  <a:lnTo>
                    <a:pt x="0" y="250253"/>
                  </a:lnTo>
                  <a:lnTo>
                    <a:pt x="435965" y="250253"/>
                  </a:lnTo>
                  <a:lnTo>
                    <a:pt x="433527" y="256603"/>
                  </a:lnTo>
                  <a:lnTo>
                    <a:pt x="877836" y="256603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g3a28868cecb_0_689"/>
          <p:cNvGrpSpPr/>
          <p:nvPr/>
        </p:nvGrpSpPr>
        <p:grpSpPr>
          <a:xfrm>
            <a:off x="2800781" y="2794604"/>
            <a:ext cx="604862" cy="385445"/>
            <a:chOff x="2800781" y="2794604"/>
            <a:chExt cx="604862" cy="385445"/>
          </a:xfrm>
        </p:grpSpPr>
        <p:sp>
          <p:nvSpPr>
            <p:cNvPr id="461" name="Google Shape;461;g3a28868cecb_0_689"/>
            <p:cNvSpPr/>
            <p:nvPr/>
          </p:nvSpPr>
          <p:spPr>
            <a:xfrm>
              <a:off x="3142754" y="2961919"/>
              <a:ext cx="262889" cy="217805"/>
            </a:xfrm>
            <a:custGeom>
              <a:avLst/>
              <a:gdLst/>
              <a:ahLst/>
              <a:cxnLst/>
              <a:rect l="l" t="t" r="r" b="b"/>
              <a:pathLst>
                <a:path w="262889" h="217805" extrusionOk="0">
                  <a:moveTo>
                    <a:pt x="262369" y="0"/>
                  </a:moveTo>
                  <a:lnTo>
                    <a:pt x="0" y="0"/>
                  </a:lnTo>
                  <a:lnTo>
                    <a:pt x="0" y="217677"/>
                  </a:lnTo>
                  <a:lnTo>
                    <a:pt x="262369" y="217677"/>
                  </a:lnTo>
                  <a:lnTo>
                    <a:pt x="262369" y="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g3a28868cecb_0_689"/>
            <p:cNvSpPr/>
            <p:nvPr/>
          </p:nvSpPr>
          <p:spPr>
            <a:xfrm>
              <a:off x="2800781" y="2794605"/>
              <a:ext cx="370839" cy="385444"/>
            </a:xfrm>
            <a:custGeom>
              <a:avLst/>
              <a:gdLst/>
              <a:ahLst/>
              <a:cxnLst/>
              <a:rect l="l" t="t" r="r" b="b"/>
              <a:pathLst>
                <a:path w="370839" h="385444" extrusionOk="0">
                  <a:moveTo>
                    <a:pt x="177876" y="0"/>
                  </a:moveTo>
                  <a:lnTo>
                    <a:pt x="38" y="167449"/>
                  </a:lnTo>
                  <a:lnTo>
                    <a:pt x="0" y="384987"/>
                  </a:lnTo>
                  <a:lnTo>
                    <a:pt x="370624" y="384987"/>
                  </a:lnTo>
                  <a:lnTo>
                    <a:pt x="370624" y="167449"/>
                  </a:lnTo>
                  <a:lnTo>
                    <a:pt x="177876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g3a28868cecb_0_689"/>
            <p:cNvSpPr/>
            <p:nvPr/>
          </p:nvSpPr>
          <p:spPr>
            <a:xfrm>
              <a:off x="2978504" y="2794604"/>
              <a:ext cx="426720" cy="167639"/>
            </a:xfrm>
            <a:custGeom>
              <a:avLst/>
              <a:gdLst/>
              <a:ahLst/>
              <a:cxnLst/>
              <a:rect l="l" t="t" r="r" b="b"/>
              <a:pathLst>
                <a:path w="426720" h="167639" extrusionOk="0">
                  <a:moveTo>
                    <a:pt x="230200" y="0"/>
                  </a:moveTo>
                  <a:lnTo>
                    <a:pt x="0" y="0"/>
                  </a:lnTo>
                  <a:lnTo>
                    <a:pt x="192747" y="167449"/>
                  </a:lnTo>
                  <a:lnTo>
                    <a:pt x="426618" y="167449"/>
                  </a:lnTo>
                  <a:lnTo>
                    <a:pt x="230200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g3a28868cecb_0_689"/>
            <p:cNvSpPr/>
            <p:nvPr/>
          </p:nvSpPr>
          <p:spPr>
            <a:xfrm>
              <a:off x="2850108" y="2977730"/>
              <a:ext cx="271780" cy="77469"/>
            </a:xfrm>
            <a:custGeom>
              <a:avLst/>
              <a:gdLst/>
              <a:ahLst/>
              <a:cxnLst/>
              <a:rect l="l" t="t" r="r" b="b"/>
              <a:pathLst>
                <a:path w="271780" h="77469" extrusionOk="0">
                  <a:moveTo>
                    <a:pt x="53746" y="26873"/>
                  </a:moveTo>
                  <a:lnTo>
                    <a:pt x="27178" y="0"/>
                  </a:lnTo>
                  <a:lnTo>
                    <a:pt x="16408" y="2120"/>
                  </a:lnTo>
                  <a:lnTo>
                    <a:pt x="7874" y="7874"/>
                  </a:lnTo>
                  <a:lnTo>
                    <a:pt x="2108" y="16421"/>
                  </a:lnTo>
                  <a:lnTo>
                    <a:pt x="0" y="26873"/>
                  </a:lnTo>
                  <a:lnTo>
                    <a:pt x="0" y="77457"/>
                  </a:lnTo>
                  <a:lnTo>
                    <a:pt x="27762" y="77457"/>
                  </a:lnTo>
                  <a:lnTo>
                    <a:pt x="53746" y="77457"/>
                  </a:lnTo>
                  <a:lnTo>
                    <a:pt x="53746" y="26873"/>
                  </a:lnTo>
                  <a:close/>
                </a:path>
                <a:path w="271780" h="77469" extrusionOk="0">
                  <a:moveTo>
                    <a:pt x="162699" y="26873"/>
                  </a:moveTo>
                  <a:lnTo>
                    <a:pt x="136144" y="0"/>
                  </a:lnTo>
                  <a:lnTo>
                    <a:pt x="125374" y="2120"/>
                  </a:lnTo>
                  <a:lnTo>
                    <a:pt x="116827" y="7874"/>
                  </a:lnTo>
                  <a:lnTo>
                    <a:pt x="111074" y="16421"/>
                  </a:lnTo>
                  <a:lnTo>
                    <a:pt x="108966" y="26873"/>
                  </a:lnTo>
                  <a:lnTo>
                    <a:pt x="108966" y="77457"/>
                  </a:lnTo>
                  <a:lnTo>
                    <a:pt x="136728" y="77457"/>
                  </a:lnTo>
                  <a:lnTo>
                    <a:pt x="162699" y="77457"/>
                  </a:lnTo>
                  <a:lnTo>
                    <a:pt x="162699" y="26873"/>
                  </a:lnTo>
                  <a:close/>
                </a:path>
                <a:path w="271780" h="77469" extrusionOk="0">
                  <a:moveTo>
                    <a:pt x="271653" y="26873"/>
                  </a:moveTo>
                  <a:lnTo>
                    <a:pt x="269621" y="16624"/>
                  </a:lnTo>
                  <a:lnTo>
                    <a:pt x="264071" y="8216"/>
                  </a:lnTo>
                  <a:lnTo>
                    <a:pt x="255816" y="2438"/>
                  </a:lnTo>
                  <a:lnTo>
                    <a:pt x="245681" y="101"/>
                  </a:lnTo>
                  <a:lnTo>
                    <a:pt x="245097" y="0"/>
                  </a:lnTo>
                  <a:lnTo>
                    <a:pt x="234327" y="2120"/>
                  </a:lnTo>
                  <a:lnTo>
                    <a:pt x="225780" y="7874"/>
                  </a:lnTo>
                  <a:lnTo>
                    <a:pt x="220027" y="16421"/>
                  </a:lnTo>
                  <a:lnTo>
                    <a:pt x="217919" y="26873"/>
                  </a:lnTo>
                  <a:lnTo>
                    <a:pt x="217919" y="77457"/>
                  </a:lnTo>
                  <a:lnTo>
                    <a:pt x="245668" y="77457"/>
                  </a:lnTo>
                  <a:lnTo>
                    <a:pt x="271653" y="77457"/>
                  </a:lnTo>
                  <a:lnTo>
                    <a:pt x="271653" y="268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5" name="Google Shape;465;g3a28868cecb_0_68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02528" y="3050479"/>
              <a:ext cx="89331" cy="1287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g3a28868cecb_0_689"/>
          <p:cNvGrpSpPr/>
          <p:nvPr/>
        </p:nvGrpSpPr>
        <p:grpSpPr>
          <a:xfrm>
            <a:off x="420383" y="2548167"/>
            <a:ext cx="533119" cy="631213"/>
            <a:chOff x="420383" y="2548167"/>
            <a:chExt cx="533119" cy="631213"/>
          </a:xfrm>
        </p:grpSpPr>
        <p:sp>
          <p:nvSpPr>
            <p:cNvPr id="467" name="Google Shape;467;g3a28868cecb_0_689"/>
            <p:cNvSpPr/>
            <p:nvPr/>
          </p:nvSpPr>
          <p:spPr>
            <a:xfrm>
              <a:off x="676008" y="2673286"/>
              <a:ext cx="277494" cy="506094"/>
            </a:xfrm>
            <a:custGeom>
              <a:avLst/>
              <a:gdLst/>
              <a:ahLst/>
              <a:cxnLst/>
              <a:rect l="l" t="t" r="r" b="b"/>
              <a:pathLst>
                <a:path w="277494" h="506094" extrusionOk="0">
                  <a:moveTo>
                    <a:pt x="276923" y="0"/>
                  </a:moveTo>
                  <a:lnTo>
                    <a:pt x="0" y="0"/>
                  </a:lnTo>
                  <a:lnTo>
                    <a:pt x="0" y="505917"/>
                  </a:lnTo>
                  <a:lnTo>
                    <a:pt x="276923" y="505917"/>
                  </a:lnTo>
                  <a:lnTo>
                    <a:pt x="276923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g3a28868cecb_0_689"/>
            <p:cNvSpPr/>
            <p:nvPr/>
          </p:nvSpPr>
          <p:spPr>
            <a:xfrm>
              <a:off x="420383" y="2548172"/>
              <a:ext cx="277495" cy="631189"/>
            </a:xfrm>
            <a:custGeom>
              <a:avLst/>
              <a:gdLst/>
              <a:ahLst/>
              <a:cxnLst/>
              <a:rect l="l" t="t" r="r" b="b"/>
              <a:pathLst>
                <a:path w="277495" h="631189" extrusionOk="0">
                  <a:moveTo>
                    <a:pt x="132892" y="0"/>
                  </a:moveTo>
                  <a:lnTo>
                    <a:pt x="0" y="125120"/>
                  </a:lnTo>
                  <a:lnTo>
                    <a:pt x="0" y="631037"/>
                  </a:lnTo>
                  <a:lnTo>
                    <a:pt x="276923" y="631037"/>
                  </a:lnTo>
                  <a:lnTo>
                    <a:pt x="276923" y="125120"/>
                  </a:lnTo>
                  <a:lnTo>
                    <a:pt x="132892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3a28868cecb_0_689"/>
            <p:cNvSpPr/>
            <p:nvPr/>
          </p:nvSpPr>
          <p:spPr>
            <a:xfrm>
              <a:off x="553271" y="2548167"/>
              <a:ext cx="400050" cy="125730"/>
            </a:xfrm>
            <a:custGeom>
              <a:avLst/>
              <a:gdLst/>
              <a:ahLst/>
              <a:cxnLst/>
              <a:rect l="l" t="t" r="r" b="b"/>
              <a:pathLst>
                <a:path w="400050" h="125730" extrusionOk="0">
                  <a:moveTo>
                    <a:pt x="252882" y="0"/>
                  </a:moveTo>
                  <a:lnTo>
                    <a:pt x="0" y="0"/>
                  </a:lnTo>
                  <a:lnTo>
                    <a:pt x="144030" y="125120"/>
                  </a:lnTo>
                  <a:lnTo>
                    <a:pt x="399656" y="125120"/>
                  </a:lnTo>
                  <a:lnTo>
                    <a:pt x="252882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g3a28868cecb_0_689"/>
            <p:cNvSpPr/>
            <p:nvPr/>
          </p:nvSpPr>
          <p:spPr>
            <a:xfrm>
              <a:off x="588793" y="2716279"/>
              <a:ext cx="54609" cy="92075"/>
            </a:xfrm>
            <a:custGeom>
              <a:avLst/>
              <a:gdLst/>
              <a:ahLst/>
              <a:cxnLst/>
              <a:rect l="l" t="t" r="r" b="b"/>
              <a:pathLst>
                <a:path w="54609" h="92075" extrusionOk="0">
                  <a:moveTo>
                    <a:pt x="27000" y="0"/>
                  </a:moveTo>
                  <a:lnTo>
                    <a:pt x="23812" y="0"/>
                  </a:lnTo>
                  <a:lnTo>
                    <a:pt x="20929" y="482"/>
                  </a:lnTo>
                  <a:lnTo>
                    <a:pt x="0" y="27000"/>
                  </a:lnTo>
                  <a:lnTo>
                    <a:pt x="0" y="91541"/>
                  </a:lnTo>
                  <a:lnTo>
                    <a:pt x="54000" y="91541"/>
                  </a:lnTo>
                  <a:lnTo>
                    <a:pt x="54000" y="27000"/>
                  </a:lnTo>
                  <a:lnTo>
                    <a:pt x="51871" y="16512"/>
                  </a:lnTo>
                  <a:lnTo>
                    <a:pt x="46072" y="7927"/>
                  </a:lnTo>
                  <a:lnTo>
                    <a:pt x="37487" y="212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g3a28868cecb_0_689"/>
            <p:cNvSpPr/>
            <p:nvPr/>
          </p:nvSpPr>
          <p:spPr>
            <a:xfrm>
              <a:off x="468642" y="2716288"/>
              <a:ext cx="174625" cy="391794"/>
            </a:xfrm>
            <a:custGeom>
              <a:avLst/>
              <a:gdLst/>
              <a:ahLst/>
              <a:cxnLst/>
              <a:rect l="l" t="t" r="r" b="b"/>
              <a:pathLst>
                <a:path w="174625" h="391794" extrusionOk="0">
                  <a:moveTo>
                    <a:pt x="54000" y="177050"/>
                  </a:moveTo>
                  <a:lnTo>
                    <a:pt x="51866" y="166560"/>
                  </a:lnTo>
                  <a:lnTo>
                    <a:pt x="46075" y="157975"/>
                  </a:lnTo>
                  <a:lnTo>
                    <a:pt x="37490" y="152184"/>
                  </a:lnTo>
                  <a:lnTo>
                    <a:pt x="27000" y="150050"/>
                  </a:lnTo>
                  <a:lnTo>
                    <a:pt x="23812" y="150050"/>
                  </a:lnTo>
                  <a:lnTo>
                    <a:pt x="0" y="177050"/>
                  </a:lnTo>
                  <a:lnTo>
                    <a:pt x="0" y="241592"/>
                  </a:lnTo>
                  <a:lnTo>
                    <a:pt x="54000" y="241592"/>
                  </a:lnTo>
                  <a:lnTo>
                    <a:pt x="54000" y="177050"/>
                  </a:lnTo>
                  <a:close/>
                </a:path>
                <a:path w="174625" h="391794" extrusionOk="0">
                  <a:moveTo>
                    <a:pt x="54000" y="27000"/>
                  </a:moveTo>
                  <a:lnTo>
                    <a:pt x="51866" y="16510"/>
                  </a:lnTo>
                  <a:lnTo>
                    <a:pt x="46075" y="7924"/>
                  </a:lnTo>
                  <a:lnTo>
                    <a:pt x="37490" y="2120"/>
                  </a:lnTo>
                  <a:lnTo>
                    <a:pt x="27000" y="0"/>
                  </a:lnTo>
                  <a:lnTo>
                    <a:pt x="23812" y="0"/>
                  </a:lnTo>
                  <a:lnTo>
                    <a:pt x="0" y="27000"/>
                  </a:lnTo>
                  <a:lnTo>
                    <a:pt x="0" y="91541"/>
                  </a:lnTo>
                  <a:lnTo>
                    <a:pt x="54000" y="91541"/>
                  </a:lnTo>
                  <a:lnTo>
                    <a:pt x="54000" y="27000"/>
                  </a:lnTo>
                  <a:close/>
                </a:path>
                <a:path w="174625" h="391794" extrusionOk="0">
                  <a:moveTo>
                    <a:pt x="174142" y="327101"/>
                  </a:moveTo>
                  <a:lnTo>
                    <a:pt x="172021" y="316611"/>
                  </a:lnTo>
                  <a:lnTo>
                    <a:pt x="166217" y="308025"/>
                  </a:lnTo>
                  <a:lnTo>
                    <a:pt x="157632" y="302234"/>
                  </a:lnTo>
                  <a:lnTo>
                    <a:pt x="147142" y="300101"/>
                  </a:lnTo>
                  <a:lnTo>
                    <a:pt x="143954" y="300101"/>
                  </a:lnTo>
                  <a:lnTo>
                    <a:pt x="120142" y="327101"/>
                  </a:lnTo>
                  <a:lnTo>
                    <a:pt x="120142" y="391642"/>
                  </a:lnTo>
                  <a:lnTo>
                    <a:pt x="174142" y="391642"/>
                  </a:lnTo>
                  <a:lnTo>
                    <a:pt x="174142" y="327101"/>
                  </a:lnTo>
                  <a:close/>
                </a:path>
                <a:path w="174625" h="391794" extrusionOk="0">
                  <a:moveTo>
                    <a:pt x="174142" y="177050"/>
                  </a:moveTo>
                  <a:lnTo>
                    <a:pt x="172021" y="166560"/>
                  </a:lnTo>
                  <a:lnTo>
                    <a:pt x="166217" y="157975"/>
                  </a:lnTo>
                  <a:lnTo>
                    <a:pt x="157632" y="152184"/>
                  </a:lnTo>
                  <a:lnTo>
                    <a:pt x="147142" y="150050"/>
                  </a:lnTo>
                  <a:lnTo>
                    <a:pt x="143954" y="150050"/>
                  </a:lnTo>
                  <a:lnTo>
                    <a:pt x="120142" y="177050"/>
                  </a:lnTo>
                  <a:lnTo>
                    <a:pt x="120142" y="241592"/>
                  </a:lnTo>
                  <a:lnTo>
                    <a:pt x="174142" y="241592"/>
                  </a:lnTo>
                  <a:lnTo>
                    <a:pt x="174142" y="17705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g3a28868cecb_0_689"/>
            <p:cNvSpPr/>
            <p:nvPr/>
          </p:nvSpPr>
          <p:spPr>
            <a:xfrm>
              <a:off x="468642" y="2786049"/>
              <a:ext cx="424180" cy="321944"/>
            </a:xfrm>
            <a:custGeom>
              <a:avLst/>
              <a:gdLst/>
              <a:ahLst/>
              <a:cxnLst/>
              <a:rect l="l" t="t" r="r" b="b"/>
              <a:pathLst>
                <a:path w="424180" h="321944" extrusionOk="0">
                  <a:moveTo>
                    <a:pt x="54000" y="257340"/>
                  </a:moveTo>
                  <a:lnTo>
                    <a:pt x="51866" y="246849"/>
                  </a:lnTo>
                  <a:lnTo>
                    <a:pt x="46075" y="238264"/>
                  </a:lnTo>
                  <a:lnTo>
                    <a:pt x="37490" y="232473"/>
                  </a:lnTo>
                  <a:lnTo>
                    <a:pt x="27000" y="230339"/>
                  </a:lnTo>
                  <a:lnTo>
                    <a:pt x="23812" y="230339"/>
                  </a:lnTo>
                  <a:lnTo>
                    <a:pt x="0" y="257340"/>
                  </a:lnTo>
                  <a:lnTo>
                    <a:pt x="0" y="321881"/>
                  </a:lnTo>
                  <a:lnTo>
                    <a:pt x="54000" y="321881"/>
                  </a:lnTo>
                  <a:lnTo>
                    <a:pt x="54000" y="257340"/>
                  </a:lnTo>
                  <a:close/>
                </a:path>
                <a:path w="424180" h="321944" extrusionOk="0">
                  <a:moveTo>
                    <a:pt x="346392" y="101447"/>
                  </a:moveTo>
                  <a:lnTo>
                    <a:pt x="302933" y="101447"/>
                  </a:lnTo>
                  <a:lnTo>
                    <a:pt x="302933" y="163004"/>
                  </a:lnTo>
                  <a:lnTo>
                    <a:pt x="346392" y="163004"/>
                  </a:lnTo>
                  <a:lnTo>
                    <a:pt x="346392" y="101447"/>
                  </a:lnTo>
                  <a:close/>
                </a:path>
                <a:path w="424180" h="321944" extrusionOk="0">
                  <a:moveTo>
                    <a:pt x="346392" y="0"/>
                  </a:moveTo>
                  <a:lnTo>
                    <a:pt x="302933" y="0"/>
                  </a:lnTo>
                  <a:lnTo>
                    <a:pt x="302933" y="61582"/>
                  </a:lnTo>
                  <a:lnTo>
                    <a:pt x="346392" y="61582"/>
                  </a:lnTo>
                  <a:lnTo>
                    <a:pt x="346392" y="0"/>
                  </a:lnTo>
                  <a:close/>
                </a:path>
                <a:path w="424180" h="321944" extrusionOk="0">
                  <a:moveTo>
                    <a:pt x="423659" y="101447"/>
                  </a:moveTo>
                  <a:lnTo>
                    <a:pt x="380187" y="101447"/>
                  </a:lnTo>
                  <a:lnTo>
                    <a:pt x="380187" y="163004"/>
                  </a:lnTo>
                  <a:lnTo>
                    <a:pt x="423659" y="163004"/>
                  </a:lnTo>
                  <a:lnTo>
                    <a:pt x="423659" y="101447"/>
                  </a:lnTo>
                  <a:close/>
                </a:path>
                <a:path w="424180" h="321944" extrusionOk="0">
                  <a:moveTo>
                    <a:pt x="423659" y="0"/>
                  </a:moveTo>
                  <a:lnTo>
                    <a:pt x="380187" y="0"/>
                  </a:lnTo>
                  <a:lnTo>
                    <a:pt x="380187" y="61582"/>
                  </a:lnTo>
                  <a:lnTo>
                    <a:pt x="423659" y="61582"/>
                  </a:lnTo>
                  <a:lnTo>
                    <a:pt x="423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g3a28868cecb_0_689"/>
          <p:cNvGrpSpPr/>
          <p:nvPr/>
        </p:nvGrpSpPr>
        <p:grpSpPr>
          <a:xfrm>
            <a:off x="1040561" y="2542218"/>
            <a:ext cx="708127" cy="637912"/>
            <a:chOff x="1040561" y="2542218"/>
            <a:chExt cx="708127" cy="637912"/>
          </a:xfrm>
        </p:grpSpPr>
        <p:sp>
          <p:nvSpPr>
            <p:cNvPr id="474" name="Google Shape;474;g3a28868cecb_0_689"/>
            <p:cNvSpPr/>
            <p:nvPr/>
          </p:nvSpPr>
          <p:spPr>
            <a:xfrm>
              <a:off x="1040561" y="2542218"/>
              <a:ext cx="708025" cy="212725"/>
            </a:xfrm>
            <a:custGeom>
              <a:avLst/>
              <a:gdLst/>
              <a:ahLst/>
              <a:cxnLst/>
              <a:rect l="l" t="t" r="r" b="b"/>
              <a:pathLst>
                <a:path w="708025" h="212725" extrusionOk="0">
                  <a:moveTo>
                    <a:pt x="495350" y="0"/>
                  </a:moveTo>
                  <a:lnTo>
                    <a:pt x="212458" y="0"/>
                  </a:lnTo>
                  <a:lnTo>
                    <a:pt x="0" y="212458"/>
                  </a:lnTo>
                  <a:lnTo>
                    <a:pt x="707821" y="212458"/>
                  </a:lnTo>
                  <a:lnTo>
                    <a:pt x="495350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g3a28868cecb_0_689"/>
            <p:cNvSpPr/>
            <p:nvPr/>
          </p:nvSpPr>
          <p:spPr>
            <a:xfrm>
              <a:off x="1040561" y="2542218"/>
              <a:ext cx="708025" cy="637539"/>
            </a:xfrm>
            <a:custGeom>
              <a:avLst/>
              <a:gdLst/>
              <a:ahLst/>
              <a:cxnLst/>
              <a:rect l="l" t="t" r="r" b="b"/>
              <a:pathLst>
                <a:path w="708025" h="637539" extrusionOk="0">
                  <a:moveTo>
                    <a:pt x="212458" y="0"/>
                  </a:moveTo>
                  <a:lnTo>
                    <a:pt x="0" y="212458"/>
                  </a:lnTo>
                  <a:lnTo>
                    <a:pt x="0" y="637374"/>
                  </a:lnTo>
                  <a:lnTo>
                    <a:pt x="707821" y="637374"/>
                  </a:lnTo>
                  <a:lnTo>
                    <a:pt x="707821" y="212458"/>
                  </a:lnTo>
                  <a:lnTo>
                    <a:pt x="424916" y="212458"/>
                  </a:lnTo>
                  <a:lnTo>
                    <a:pt x="212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g3a28868cecb_0_689"/>
            <p:cNvSpPr/>
            <p:nvPr/>
          </p:nvSpPr>
          <p:spPr>
            <a:xfrm>
              <a:off x="1465478" y="2754680"/>
              <a:ext cx="283210" cy="425450"/>
            </a:xfrm>
            <a:custGeom>
              <a:avLst/>
              <a:gdLst/>
              <a:ahLst/>
              <a:cxnLst/>
              <a:rect l="l" t="t" r="r" b="b"/>
              <a:pathLst>
                <a:path w="283210" h="425450" extrusionOk="0">
                  <a:moveTo>
                    <a:pt x="282905" y="0"/>
                  </a:moveTo>
                  <a:lnTo>
                    <a:pt x="0" y="0"/>
                  </a:lnTo>
                  <a:lnTo>
                    <a:pt x="0" y="424916"/>
                  </a:lnTo>
                  <a:lnTo>
                    <a:pt x="282905" y="424916"/>
                  </a:lnTo>
                  <a:lnTo>
                    <a:pt x="282905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3a28868cecb_0_689"/>
            <p:cNvSpPr/>
            <p:nvPr/>
          </p:nvSpPr>
          <p:spPr>
            <a:xfrm>
              <a:off x="1549425" y="2863722"/>
              <a:ext cx="127000" cy="162560"/>
            </a:xfrm>
            <a:custGeom>
              <a:avLst/>
              <a:gdLst/>
              <a:ahLst/>
              <a:cxnLst/>
              <a:rect l="l" t="t" r="r" b="b"/>
              <a:pathLst>
                <a:path w="127000" h="162560" extrusionOk="0">
                  <a:moveTo>
                    <a:pt x="25311" y="105143"/>
                  </a:moveTo>
                  <a:lnTo>
                    <a:pt x="0" y="105143"/>
                  </a:lnTo>
                  <a:lnTo>
                    <a:pt x="0" y="162191"/>
                  </a:lnTo>
                  <a:lnTo>
                    <a:pt x="25311" y="162191"/>
                  </a:lnTo>
                  <a:lnTo>
                    <a:pt x="25311" y="105143"/>
                  </a:lnTo>
                  <a:close/>
                </a:path>
                <a:path w="127000" h="162560" extrusionOk="0">
                  <a:moveTo>
                    <a:pt x="25311" y="0"/>
                  </a:moveTo>
                  <a:lnTo>
                    <a:pt x="0" y="0"/>
                  </a:lnTo>
                  <a:lnTo>
                    <a:pt x="0" y="57061"/>
                  </a:lnTo>
                  <a:lnTo>
                    <a:pt x="25311" y="57061"/>
                  </a:lnTo>
                  <a:lnTo>
                    <a:pt x="25311" y="0"/>
                  </a:lnTo>
                  <a:close/>
                </a:path>
                <a:path w="127000" h="162560" extrusionOk="0">
                  <a:moveTo>
                    <a:pt x="76034" y="105143"/>
                  </a:moveTo>
                  <a:lnTo>
                    <a:pt x="50723" y="105143"/>
                  </a:lnTo>
                  <a:lnTo>
                    <a:pt x="50723" y="162191"/>
                  </a:lnTo>
                  <a:lnTo>
                    <a:pt x="76034" y="162191"/>
                  </a:lnTo>
                  <a:lnTo>
                    <a:pt x="76034" y="105143"/>
                  </a:lnTo>
                  <a:close/>
                </a:path>
                <a:path w="127000" h="162560" extrusionOk="0">
                  <a:moveTo>
                    <a:pt x="76034" y="0"/>
                  </a:moveTo>
                  <a:lnTo>
                    <a:pt x="50723" y="0"/>
                  </a:lnTo>
                  <a:lnTo>
                    <a:pt x="50723" y="57061"/>
                  </a:lnTo>
                  <a:lnTo>
                    <a:pt x="76034" y="57061"/>
                  </a:lnTo>
                  <a:lnTo>
                    <a:pt x="76034" y="0"/>
                  </a:lnTo>
                  <a:close/>
                </a:path>
                <a:path w="127000" h="162560" extrusionOk="0">
                  <a:moveTo>
                    <a:pt x="126771" y="105143"/>
                  </a:moveTo>
                  <a:lnTo>
                    <a:pt x="101460" y="105143"/>
                  </a:lnTo>
                  <a:lnTo>
                    <a:pt x="101460" y="162191"/>
                  </a:lnTo>
                  <a:lnTo>
                    <a:pt x="126771" y="162191"/>
                  </a:lnTo>
                  <a:lnTo>
                    <a:pt x="126771" y="105143"/>
                  </a:lnTo>
                  <a:close/>
                </a:path>
                <a:path w="127000" h="162560" extrusionOk="0">
                  <a:moveTo>
                    <a:pt x="126771" y="0"/>
                  </a:moveTo>
                  <a:lnTo>
                    <a:pt x="101460" y="0"/>
                  </a:lnTo>
                  <a:lnTo>
                    <a:pt x="101460" y="57061"/>
                  </a:lnTo>
                  <a:lnTo>
                    <a:pt x="126771" y="57061"/>
                  </a:lnTo>
                  <a:lnTo>
                    <a:pt x="126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g3a28868cecb_0_689"/>
            <p:cNvSpPr/>
            <p:nvPr/>
          </p:nvSpPr>
          <p:spPr>
            <a:xfrm>
              <a:off x="1084402" y="2843123"/>
              <a:ext cx="323215" cy="234314"/>
            </a:xfrm>
            <a:custGeom>
              <a:avLst/>
              <a:gdLst/>
              <a:ahLst/>
              <a:cxnLst/>
              <a:rect l="l" t="t" r="r" b="b"/>
              <a:pathLst>
                <a:path w="323215" h="234314" extrusionOk="0">
                  <a:moveTo>
                    <a:pt x="322770" y="215646"/>
                  </a:moveTo>
                  <a:lnTo>
                    <a:pt x="0" y="215646"/>
                  </a:lnTo>
                  <a:lnTo>
                    <a:pt x="0" y="234264"/>
                  </a:lnTo>
                  <a:lnTo>
                    <a:pt x="322770" y="234264"/>
                  </a:lnTo>
                  <a:lnTo>
                    <a:pt x="322770" y="215646"/>
                  </a:lnTo>
                  <a:close/>
                </a:path>
                <a:path w="323215" h="234314" extrusionOk="0">
                  <a:moveTo>
                    <a:pt x="322770" y="143764"/>
                  </a:moveTo>
                  <a:lnTo>
                    <a:pt x="0" y="143764"/>
                  </a:lnTo>
                  <a:lnTo>
                    <a:pt x="0" y="162382"/>
                  </a:lnTo>
                  <a:lnTo>
                    <a:pt x="322770" y="162382"/>
                  </a:lnTo>
                  <a:lnTo>
                    <a:pt x="322770" y="143764"/>
                  </a:lnTo>
                  <a:close/>
                </a:path>
                <a:path w="323215" h="234314" extrusionOk="0">
                  <a:moveTo>
                    <a:pt x="322770" y="71882"/>
                  </a:moveTo>
                  <a:lnTo>
                    <a:pt x="0" y="71882"/>
                  </a:lnTo>
                  <a:lnTo>
                    <a:pt x="0" y="90500"/>
                  </a:lnTo>
                  <a:lnTo>
                    <a:pt x="322770" y="90500"/>
                  </a:lnTo>
                  <a:lnTo>
                    <a:pt x="322770" y="71882"/>
                  </a:lnTo>
                  <a:close/>
                </a:path>
                <a:path w="323215" h="234314" extrusionOk="0">
                  <a:moveTo>
                    <a:pt x="322770" y="0"/>
                  </a:moveTo>
                  <a:lnTo>
                    <a:pt x="0" y="0"/>
                  </a:lnTo>
                  <a:lnTo>
                    <a:pt x="0" y="18618"/>
                  </a:lnTo>
                  <a:lnTo>
                    <a:pt x="322770" y="18618"/>
                  </a:lnTo>
                  <a:lnTo>
                    <a:pt x="322770" y="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g3a28868cecb_0_689"/>
          <p:cNvGrpSpPr/>
          <p:nvPr/>
        </p:nvGrpSpPr>
        <p:grpSpPr>
          <a:xfrm>
            <a:off x="2263927" y="2629637"/>
            <a:ext cx="550551" cy="550551"/>
            <a:chOff x="2263927" y="2629637"/>
            <a:chExt cx="550551" cy="550551"/>
          </a:xfrm>
        </p:grpSpPr>
        <p:sp>
          <p:nvSpPr>
            <p:cNvPr id="480" name="Google Shape;480;g3a28868cecb_0_689"/>
            <p:cNvSpPr/>
            <p:nvPr/>
          </p:nvSpPr>
          <p:spPr>
            <a:xfrm>
              <a:off x="2263927" y="2812961"/>
              <a:ext cx="367664" cy="367030"/>
            </a:xfrm>
            <a:custGeom>
              <a:avLst/>
              <a:gdLst/>
              <a:ahLst/>
              <a:cxnLst/>
              <a:rect l="l" t="t" r="r" b="b"/>
              <a:pathLst>
                <a:path w="367664" h="367030" extrusionOk="0">
                  <a:moveTo>
                    <a:pt x="367283" y="0"/>
                  </a:moveTo>
                  <a:lnTo>
                    <a:pt x="0" y="0"/>
                  </a:lnTo>
                  <a:lnTo>
                    <a:pt x="0" y="366636"/>
                  </a:lnTo>
                  <a:lnTo>
                    <a:pt x="367283" y="366636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g3a28868cecb_0_689"/>
            <p:cNvSpPr/>
            <p:nvPr/>
          </p:nvSpPr>
          <p:spPr>
            <a:xfrm>
              <a:off x="2263934" y="2629637"/>
              <a:ext cx="550544" cy="183514"/>
            </a:xfrm>
            <a:custGeom>
              <a:avLst/>
              <a:gdLst/>
              <a:ahLst/>
              <a:cxnLst/>
              <a:rect l="l" t="t" r="r" b="b"/>
              <a:pathLst>
                <a:path w="550544" h="183514" extrusionOk="0">
                  <a:moveTo>
                    <a:pt x="549948" y="0"/>
                  </a:moveTo>
                  <a:lnTo>
                    <a:pt x="183324" y="0"/>
                  </a:lnTo>
                  <a:lnTo>
                    <a:pt x="0" y="183324"/>
                  </a:lnTo>
                  <a:lnTo>
                    <a:pt x="367284" y="183324"/>
                  </a:lnTo>
                  <a:lnTo>
                    <a:pt x="549948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g3a28868cecb_0_689"/>
            <p:cNvSpPr/>
            <p:nvPr/>
          </p:nvSpPr>
          <p:spPr>
            <a:xfrm>
              <a:off x="2631220" y="2629644"/>
              <a:ext cx="182880" cy="550544"/>
            </a:xfrm>
            <a:custGeom>
              <a:avLst/>
              <a:gdLst/>
              <a:ahLst/>
              <a:cxnLst/>
              <a:rect l="l" t="t" r="r" b="b"/>
              <a:pathLst>
                <a:path w="182880" h="550544" extrusionOk="0">
                  <a:moveTo>
                    <a:pt x="182664" y="0"/>
                  </a:moveTo>
                  <a:lnTo>
                    <a:pt x="0" y="179806"/>
                  </a:lnTo>
                  <a:lnTo>
                    <a:pt x="0" y="549948"/>
                  </a:lnTo>
                  <a:lnTo>
                    <a:pt x="182664" y="549948"/>
                  </a:lnTo>
                  <a:lnTo>
                    <a:pt x="182664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g3a28868cecb_0_689"/>
            <p:cNvSpPr/>
            <p:nvPr/>
          </p:nvSpPr>
          <p:spPr>
            <a:xfrm>
              <a:off x="2685808" y="2860052"/>
              <a:ext cx="89535" cy="220980"/>
            </a:xfrm>
            <a:custGeom>
              <a:avLst/>
              <a:gdLst/>
              <a:ahLst/>
              <a:cxnLst/>
              <a:rect l="l" t="t" r="r" b="b"/>
              <a:pathLst>
                <a:path w="89535" h="220980" extrusionOk="0">
                  <a:moveTo>
                    <a:pt x="31470" y="189191"/>
                  </a:moveTo>
                  <a:lnTo>
                    <a:pt x="0" y="189191"/>
                  </a:lnTo>
                  <a:lnTo>
                    <a:pt x="0" y="220649"/>
                  </a:lnTo>
                  <a:lnTo>
                    <a:pt x="31470" y="220649"/>
                  </a:lnTo>
                  <a:lnTo>
                    <a:pt x="31470" y="189191"/>
                  </a:lnTo>
                  <a:close/>
                </a:path>
                <a:path w="89535" h="220980" extrusionOk="0">
                  <a:moveTo>
                    <a:pt x="31470" y="126123"/>
                  </a:moveTo>
                  <a:lnTo>
                    <a:pt x="0" y="126123"/>
                  </a:lnTo>
                  <a:lnTo>
                    <a:pt x="0" y="157594"/>
                  </a:lnTo>
                  <a:lnTo>
                    <a:pt x="31470" y="157594"/>
                  </a:lnTo>
                  <a:lnTo>
                    <a:pt x="31470" y="126123"/>
                  </a:lnTo>
                  <a:close/>
                </a:path>
                <a:path w="89535" h="220980" extrusionOk="0">
                  <a:moveTo>
                    <a:pt x="31470" y="63080"/>
                  </a:moveTo>
                  <a:lnTo>
                    <a:pt x="0" y="63080"/>
                  </a:lnTo>
                  <a:lnTo>
                    <a:pt x="0" y="94526"/>
                  </a:lnTo>
                  <a:lnTo>
                    <a:pt x="31470" y="94526"/>
                  </a:lnTo>
                  <a:lnTo>
                    <a:pt x="31470" y="63080"/>
                  </a:lnTo>
                  <a:close/>
                </a:path>
                <a:path w="89535" h="220980" extrusionOk="0">
                  <a:moveTo>
                    <a:pt x="31470" y="0"/>
                  </a:moveTo>
                  <a:lnTo>
                    <a:pt x="0" y="0"/>
                  </a:lnTo>
                  <a:lnTo>
                    <a:pt x="0" y="31470"/>
                  </a:lnTo>
                  <a:lnTo>
                    <a:pt x="31470" y="31470"/>
                  </a:lnTo>
                  <a:lnTo>
                    <a:pt x="31470" y="0"/>
                  </a:lnTo>
                  <a:close/>
                </a:path>
                <a:path w="89535" h="220980" extrusionOk="0">
                  <a:moveTo>
                    <a:pt x="89446" y="189191"/>
                  </a:moveTo>
                  <a:lnTo>
                    <a:pt x="57988" y="189191"/>
                  </a:lnTo>
                  <a:lnTo>
                    <a:pt x="57988" y="220649"/>
                  </a:lnTo>
                  <a:lnTo>
                    <a:pt x="89446" y="220649"/>
                  </a:lnTo>
                  <a:lnTo>
                    <a:pt x="89446" y="189191"/>
                  </a:lnTo>
                  <a:close/>
                </a:path>
                <a:path w="89535" h="220980" extrusionOk="0">
                  <a:moveTo>
                    <a:pt x="89446" y="126123"/>
                  </a:moveTo>
                  <a:lnTo>
                    <a:pt x="57988" y="126123"/>
                  </a:lnTo>
                  <a:lnTo>
                    <a:pt x="57988" y="157594"/>
                  </a:lnTo>
                  <a:lnTo>
                    <a:pt x="89446" y="157594"/>
                  </a:lnTo>
                  <a:lnTo>
                    <a:pt x="89446" y="126123"/>
                  </a:lnTo>
                  <a:close/>
                </a:path>
                <a:path w="89535" h="220980" extrusionOk="0">
                  <a:moveTo>
                    <a:pt x="89446" y="63080"/>
                  </a:moveTo>
                  <a:lnTo>
                    <a:pt x="57988" y="63080"/>
                  </a:lnTo>
                  <a:lnTo>
                    <a:pt x="57988" y="94526"/>
                  </a:lnTo>
                  <a:lnTo>
                    <a:pt x="89446" y="94526"/>
                  </a:lnTo>
                  <a:lnTo>
                    <a:pt x="89446" y="63080"/>
                  </a:lnTo>
                  <a:close/>
                </a:path>
                <a:path w="89535" h="220980" extrusionOk="0">
                  <a:moveTo>
                    <a:pt x="89446" y="0"/>
                  </a:moveTo>
                  <a:lnTo>
                    <a:pt x="57988" y="0"/>
                  </a:lnTo>
                  <a:lnTo>
                    <a:pt x="57988" y="31470"/>
                  </a:lnTo>
                  <a:lnTo>
                    <a:pt x="89446" y="31470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g3a28868cecb_0_689"/>
            <p:cNvSpPr/>
            <p:nvPr/>
          </p:nvSpPr>
          <p:spPr>
            <a:xfrm>
              <a:off x="2311196" y="2860052"/>
              <a:ext cx="284480" cy="214630"/>
            </a:xfrm>
            <a:custGeom>
              <a:avLst/>
              <a:gdLst/>
              <a:ahLst/>
              <a:cxnLst/>
              <a:rect l="l" t="t" r="r" b="b"/>
              <a:pathLst>
                <a:path w="284480" h="214630" extrusionOk="0">
                  <a:moveTo>
                    <a:pt x="29070" y="138645"/>
                  </a:moveTo>
                  <a:lnTo>
                    <a:pt x="0" y="138645"/>
                  </a:lnTo>
                  <a:lnTo>
                    <a:pt x="0" y="214236"/>
                  </a:lnTo>
                  <a:lnTo>
                    <a:pt x="29070" y="214236"/>
                  </a:lnTo>
                  <a:lnTo>
                    <a:pt x="29070" y="138645"/>
                  </a:lnTo>
                  <a:close/>
                </a:path>
                <a:path w="284480" h="214630" extrusionOk="0">
                  <a:moveTo>
                    <a:pt x="29070" y="0"/>
                  </a:moveTo>
                  <a:lnTo>
                    <a:pt x="0" y="0"/>
                  </a:lnTo>
                  <a:lnTo>
                    <a:pt x="0" y="75590"/>
                  </a:lnTo>
                  <a:lnTo>
                    <a:pt x="29070" y="75590"/>
                  </a:lnTo>
                  <a:lnTo>
                    <a:pt x="29070" y="0"/>
                  </a:lnTo>
                  <a:close/>
                </a:path>
                <a:path w="284480" h="214630" extrusionOk="0">
                  <a:moveTo>
                    <a:pt x="114134" y="138645"/>
                  </a:moveTo>
                  <a:lnTo>
                    <a:pt x="85077" y="138645"/>
                  </a:lnTo>
                  <a:lnTo>
                    <a:pt x="85077" y="214236"/>
                  </a:lnTo>
                  <a:lnTo>
                    <a:pt x="114134" y="214236"/>
                  </a:lnTo>
                  <a:lnTo>
                    <a:pt x="114134" y="138645"/>
                  </a:lnTo>
                  <a:close/>
                </a:path>
                <a:path w="284480" h="214630" extrusionOk="0">
                  <a:moveTo>
                    <a:pt x="114134" y="0"/>
                  </a:moveTo>
                  <a:lnTo>
                    <a:pt x="85077" y="0"/>
                  </a:lnTo>
                  <a:lnTo>
                    <a:pt x="85077" y="75590"/>
                  </a:lnTo>
                  <a:lnTo>
                    <a:pt x="114134" y="75590"/>
                  </a:lnTo>
                  <a:lnTo>
                    <a:pt x="114134" y="0"/>
                  </a:lnTo>
                  <a:close/>
                </a:path>
                <a:path w="284480" h="214630" extrusionOk="0">
                  <a:moveTo>
                    <a:pt x="199212" y="138645"/>
                  </a:moveTo>
                  <a:lnTo>
                    <a:pt x="170141" y="138645"/>
                  </a:lnTo>
                  <a:lnTo>
                    <a:pt x="170141" y="214236"/>
                  </a:lnTo>
                  <a:lnTo>
                    <a:pt x="199212" y="214236"/>
                  </a:lnTo>
                  <a:lnTo>
                    <a:pt x="199212" y="138645"/>
                  </a:lnTo>
                  <a:close/>
                </a:path>
                <a:path w="284480" h="214630" extrusionOk="0">
                  <a:moveTo>
                    <a:pt x="199212" y="0"/>
                  </a:moveTo>
                  <a:lnTo>
                    <a:pt x="170141" y="0"/>
                  </a:lnTo>
                  <a:lnTo>
                    <a:pt x="170141" y="75590"/>
                  </a:lnTo>
                  <a:lnTo>
                    <a:pt x="199212" y="75590"/>
                  </a:lnTo>
                  <a:lnTo>
                    <a:pt x="199212" y="0"/>
                  </a:lnTo>
                  <a:close/>
                </a:path>
                <a:path w="284480" h="214630" extrusionOk="0">
                  <a:moveTo>
                    <a:pt x="284276" y="138645"/>
                  </a:moveTo>
                  <a:lnTo>
                    <a:pt x="255206" y="138645"/>
                  </a:lnTo>
                  <a:lnTo>
                    <a:pt x="255206" y="214236"/>
                  </a:lnTo>
                  <a:lnTo>
                    <a:pt x="284276" y="214236"/>
                  </a:lnTo>
                  <a:lnTo>
                    <a:pt x="284276" y="138645"/>
                  </a:lnTo>
                  <a:close/>
                </a:path>
                <a:path w="284480" h="214630" extrusionOk="0">
                  <a:moveTo>
                    <a:pt x="284276" y="0"/>
                  </a:moveTo>
                  <a:lnTo>
                    <a:pt x="255206" y="0"/>
                  </a:lnTo>
                  <a:lnTo>
                    <a:pt x="255206" y="75590"/>
                  </a:lnTo>
                  <a:lnTo>
                    <a:pt x="284276" y="75590"/>
                  </a:lnTo>
                  <a:lnTo>
                    <a:pt x="284276" y="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g3a28868cecb_0_689"/>
          <p:cNvSpPr/>
          <p:nvPr/>
        </p:nvSpPr>
        <p:spPr>
          <a:xfrm>
            <a:off x="648407" y="3092047"/>
            <a:ext cx="444500" cy="101600"/>
          </a:xfrm>
          <a:custGeom>
            <a:avLst/>
            <a:gdLst/>
            <a:ahLst/>
            <a:cxnLst/>
            <a:rect l="l" t="t" r="r" b="b"/>
            <a:pathLst>
              <a:path w="444500" h="101600" extrusionOk="0">
                <a:moveTo>
                  <a:pt x="161010" y="0"/>
                </a:moveTo>
                <a:lnTo>
                  <a:pt x="136465" y="3301"/>
                </a:lnTo>
                <a:lnTo>
                  <a:pt x="114414" y="12615"/>
                </a:lnTo>
                <a:lnTo>
                  <a:pt x="95734" y="27062"/>
                </a:lnTo>
                <a:lnTo>
                  <a:pt x="81305" y="45758"/>
                </a:lnTo>
                <a:lnTo>
                  <a:pt x="77215" y="45021"/>
                </a:lnTo>
                <a:lnTo>
                  <a:pt x="72999" y="44602"/>
                </a:lnTo>
                <a:lnTo>
                  <a:pt x="68694" y="44602"/>
                </a:lnTo>
                <a:lnTo>
                  <a:pt x="44489" y="48901"/>
                </a:lnTo>
                <a:lnTo>
                  <a:pt x="23950" y="60772"/>
                </a:lnTo>
                <a:lnTo>
                  <a:pt x="8610" y="78678"/>
                </a:lnTo>
                <a:lnTo>
                  <a:pt x="0" y="101079"/>
                </a:lnTo>
                <a:lnTo>
                  <a:pt x="444309" y="101079"/>
                </a:lnTo>
                <a:lnTo>
                  <a:pt x="422848" y="66468"/>
                </a:lnTo>
                <a:lnTo>
                  <a:pt x="383832" y="52641"/>
                </a:lnTo>
                <a:lnTo>
                  <a:pt x="350367" y="62471"/>
                </a:lnTo>
                <a:lnTo>
                  <a:pt x="337371" y="43504"/>
                </a:lnTo>
                <a:lnTo>
                  <a:pt x="319811" y="28757"/>
                </a:lnTo>
                <a:lnTo>
                  <a:pt x="298650" y="19199"/>
                </a:lnTo>
                <a:lnTo>
                  <a:pt x="274853" y="15798"/>
                </a:lnTo>
                <a:lnTo>
                  <a:pt x="262316" y="16726"/>
                </a:lnTo>
                <a:lnTo>
                  <a:pt x="250356" y="19418"/>
                </a:lnTo>
                <a:lnTo>
                  <a:pt x="239104" y="23739"/>
                </a:lnTo>
                <a:lnTo>
                  <a:pt x="228688" y="29552"/>
                </a:lnTo>
                <a:lnTo>
                  <a:pt x="214760" y="17268"/>
                </a:lnTo>
                <a:lnTo>
                  <a:pt x="198554" y="7961"/>
                </a:lnTo>
                <a:lnTo>
                  <a:pt x="180497" y="2061"/>
                </a:lnTo>
                <a:lnTo>
                  <a:pt x="161010" y="0"/>
                </a:lnTo>
                <a:close/>
              </a:path>
            </a:pathLst>
          </a:custGeom>
          <a:solidFill>
            <a:srgbClr val="41A1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g3a28868cecb_0_6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9596" y="3111273"/>
            <a:ext cx="223253" cy="6704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3a28868cecb_0_689"/>
          <p:cNvSpPr/>
          <p:nvPr/>
        </p:nvSpPr>
        <p:spPr>
          <a:xfrm>
            <a:off x="919726" y="2611583"/>
            <a:ext cx="220344" cy="433705"/>
          </a:xfrm>
          <a:custGeom>
            <a:avLst/>
            <a:gdLst/>
            <a:ahLst/>
            <a:cxnLst/>
            <a:rect l="l" t="t" r="r" b="b"/>
            <a:pathLst>
              <a:path w="220344" h="433705" extrusionOk="0">
                <a:moveTo>
                  <a:pt x="111734" y="0"/>
                </a:moveTo>
                <a:lnTo>
                  <a:pt x="86551" y="4434"/>
                </a:lnTo>
                <a:lnTo>
                  <a:pt x="65919" y="17838"/>
                </a:lnTo>
                <a:lnTo>
                  <a:pt x="51973" y="38074"/>
                </a:lnTo>
                <a:lnTo>
                  <a:pt x="46850" y="63004"/>
                </a:lnTo>
                <a:lnTo>
                  <a:pt x="47374" y="71152"/>
                </a:lnTo>
                <a:lnTo>
                  <a:pt x="48904" y="78979"/>
                </a:lnTo>
                <a:lnTo>
                  <a:pt x="51372" y="86423"/>
                </a:lnTo>
                <a:lnTo>
                  <a:pt x="54711" y="93421"/>
                </a:lnTo>
                <a:lnTo>
                  <a:pt x="57226" y="100957"/>
                </a:lnTo>
                <a:lnTo>
                  <a:pt x="56934" y="108724"/>
                </a:lnTo>
                <a:lnTo>
                  <a:pt x="54079" y="116034"/>
                </a:lnTo>
                <a:lnTo>
                  <a:pt x="48907" y="122199"/>
                </a:lnTo>
                <a:lnTo>
                  <a:pt x="35404" y="136517"/>
                </a:lnTo>
                <a:lnTo>
                  <a:pt x="25136" y="153427"/>
                </a:lnTo>
                <a:lnTo>
                  <a:pt x="18607" y="172439"/>
                </a:lnTo>
                <a:lnTo>
                  <a:pt x="16319" y="193065"/>
                </a:lnTo>
                <a:lnTo>
                  <a:pt x="16885" y="203408"/>
                </a:lnTo>
                <a:lnTo>
                  <a:pt x="18543" y="213425"/>
                </a:lnTo>
                <a:lnTo>
                  <a:pt x="21232" y="223053"/>
                </a:lnTo>
                <a:lnTo>
                  <a:pt x="24892" y="232232"/>
                </a:lnTo>
                <a:lnTo>
                  <a:pt x="26785" y="238350"/>
                </a:lnTo>
                <a:lnTo>
                  <a:pt x="26987" y="244638"/>
                </a:lnTo>
                <a:lnTo>
                  <a:pt x="25513" y="250743"/>
                </a:lnTo>
                <a:lnTo>
                  <a:pt x="22377" y="256311"/>
                </a:lnTo>
                <a:lnTo>
                  <a:pt x="12099" y="272480"/>
                </a:lnTo>
                <a:lnTo>
                  <a:pt x="4725" y="290401"/>
                </a:lnTo>
                <a:lnTo>
                  <a:pt x="583" y="309746"/>
                </a:lnTo>
                <a:lnTo>
                  <a:pt x="0" y="330187"/>
                </a:lnTo>
                <a:lnTo>
                  <a:pt x="10009" y="369219"/>
                </a:lnTo>
                <a:lnTo>
                  <a:pt x="32812" y="401386"/>
                </a:lnTo>
                <a:lnTo>
                  <a:pt x="65342" y="423681"/>
                </a:lnTo>
                <a:lnTo>
                  <a:pt x="104533" y="433095"/>
                </a:lnTo>
                <a:lnTo>
                  <a:pt x="149264" y="425976"/>
                </a:lnTo>
                <a:lnTo>
                  <a:pt x="185996" y="402699"/>
                </a:lnTo>
                <a:lnTo>
                  <a:pt x="210866" y="367128"/>
                </a:lnTo>
                <a:lnTo>
                  <a:pt x="220014" y="323126"/>
                </a:lnTo>
                <a:lnTo>
                  <a:pt x="218464" y="304613"/>
                </a:lnTo>
                <a:lnTo>
                  <a:pt x="213980" y="287097"/>
                </a:lnTo>
                <a:lnTo>
                  <a:pt x="206818" y="270832"/>
                </a:lnTo>
                <a:lnTo>
                  <a:pt x="197231" y="256070"/>
                </a:lnTo>
                <a:lnTo>
                  <a:pt x="194155" y="250566"/>
                </a:lnTo>
                <a:lnTo>
                  <a:pt x="192759" y="244509"/>
                </a:lnTo>
                <a:lnTo>
                  <a:pt x="193017" y="238267"/>
                </a:lnTo>
                <a:lnTo>
                  <a:pt x="194906" y="232206"/>
                </a:lnTo>
                <a:lnTo>
                  <a:pt x="198566" y="223037"/>
                </a:lnTo>
                <a:lnTo>
                  <a:pt x="201255" y="213417"/>
                </a:lnTo>
                <a:lnTo>
                  <a:pt x="202913" y="203406"/>
                </a:lnTo>
                <a:lnTo>
                  <a:pt x="203479" y="193065"/>
                </a:lnTo>
                <a:lnTo>
                  <a:pt x="201191" y="172437"/>
                </a:lnTo>
                <a:lnTo>
                  <a:pt x="194660" y="153422"/>
                </a:lnTo>
                <a:lnTo>
                  <a:pt x="184389" y="136511"/>
                </a:lnTo>
                <a:lnTo>
                  <a:pt x="170878" y="122199"/>
                </a:lnTo>
                <a:lnTo>
                  <a:pt x="165710" y="116027"/>
                </a:lnTo>
                <a:lnTo>
                  <a:pt x="162863" y="108712"/>
                </a:lnTo>
                <a:lnTo>
                  <a:pt x="162575" y="100939"/>
                </a:lnTo>
                <a:lnTo>
                  <a:pt x="165087" y="93395"/>
                </a:lnTo>
                <a:lnTo>
                  <a:pt x="168360" y="86560"/>
                </a:lnTo>
                <a:lnTo>
                  <a:pt x="170802" y="79295"/>
                </a:lnTo>
                <a:lnTo>
                  <a:pt x="172348" y="71664"/>
                </a:lnTo>
                <a:lnTo>
                  <a:pt x="172935" y="63728"/>
                </a:lnTo>
                <a:lnTo>
                  <a:pt x="168291" y="39628"/>
                </a:lnTo>
                <a:lnTo>
                  <a:pt x="155165" y="19534"/>
                </a:lnTo>
                <a:lnTo>
                  <a:pt x="135624" y="5605"/>
                </a:lnTo>
                <a:lnTo>
                  <a:pt x="111734" y="0"/>
                </a:lnTo>
                <a:close/>
              </a:path>
            </a:pathLst>
          </a:custGeom>
          <a:solidFill>
            <a:srgbClr val="9AD2D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g3a28868cecb_0_689"/>
          <p:cNvGrpSpPr/>
          <p:nvPr/>
        </p:nvGrpSpPr>
        <p:grpSpPr>
          <a:xfrm>
            <a:off x="1874403" y="2720014"/>
            <a:ext cx="356040" cy="459176"/>
            <a:chOff x="1874403" y="2720014"/>
            <a:chExt cx="356040" cy="459176"/>
          </a:xfrm>
        </p:grpSpPr>
        <p:sp>
          <p:nvSpPr>
            <p:cNvPr id="489" name="Google Shape;489;g3a28868cecb_0_689"/>
            <p:cNvSpPr/>
            <p:nvPr/>
          </p:nvSpPr>
          <p:spPr>
            <a:xfrm>
              <a:off x="1874403" y="2831947"/>
              <a:ext cx="163830" cy="258444"/>
            </a:xfrm>
            <a:custGeom>
              <a:avLst/>
              <a:gdLst/>
              <a:ahLst/>
              <a:cxnLst/>
              <a:rect l="l" t="t" r="r" b="b"/>
              <a:pathLst>
                <a:path w="163830" h="258444" extrusionOk="0">
                  <a:moveTo>
                    <a:pt x="89291" y="0"/>
                  </a:moveTo>
                  <a:lnTo>
                    <a:pt x="61100" y="2906"/>
                  </a:lnTo>
                  <a:lnTo>
                    <a:pt x="37775" y="16483"/>
                  </a:lnTo>
                  <a:lnTo>
                    <a:pt x="21891" y="38152"/>
                  </a:lnTo>
                  <a:lnTo>
                    <a:pt x="16024" y="65341"/>
                  </a:lnTo>
                  <a:lnTo>
                    <a:pt x="16164" y="70358"/>
                  </a:lnTo>
                  <a:lnTo>
                    <a:pt x="17443" y="90803"/>
                  </a:lnTo>
                  <a:lnTo>
                    <a:pt x="16275" y="108715"/>
                  </a:lnTo>
                  <a:lnTo>
                    <a:pt x="12779" y="126269"/>
                  </a:lnTo>
                  <a:lnTo>
                    <a:pt x="3448" y="152172"/>
                  </a:lnTo>
                  <a:lnTo>
                    <a:pt x="1161" y="161615"/>
                  </a:lnTo>
                  <a:lnTo>
                    <a:pt x="0" y="171451"/>
                  </a:lnTo>
                  <a:lnTo>
                    <a:pt x="35" y="181610"/>
                  </a:lnTo>
                  <a:lnTo>
                    <a:pt x="7305" y="210246"/>
                  </a:lnTo>
                  <a:lnTo>
                    <a:pt x="23787" y="233919"/>
                  </a:lnTo>
                  <a:lnTo>
                    <a:pt x="47380" y="250513"/>
                  </a:lnTo>
                  <a:lnTo>
                    <a:pt x="75981" y="257911"/>
                  </a:lnTo>
                  <a:lnTo>
                    <a:pt x="109890" y="253168"/>
                  </a:lnTo>
                  <a:lnTo>
                    <a:pt x="137808" y="235977"/>
                  </a:lnTo>
                  <a:lnTo>
                    <a:pt x="156748" y="209325"/>
                  </a:lnTo>
                  <a:lnTo>
                    <a:pt x="163725" y="176199"/>
                  </a:lnTo>
                  <a:lnTo>
                    <a:pt x="163273" y="167553"/>
                  </a:lnTo>
                  <a:lnTo>
                    <a:pt x="161949" y="159169"/>
                  </a:lnTo>
                  <a:lnTo>
                    <a:pt x="159798" y="151089"/>
                  </a:lnTo>
                  <a:lnTo>
                    <a:pt x="150851" y="126872"/>
                  </a:lnTo>
                  <a:lnTo>
                    <a:pt x="147060" y="109802"/>
                  </a:lnTo>
                  <a:lnTo>
                    <a:pt x="145673" y="92406"/>
                  </a:lnTo>
                  <a:lnTo>
                    <a:pt x="146872" y="74942"/>
                  </a:lnTo>
                  <a:lnTo>
                    <a:pt x="147634" y="69761"/>
                  </a:lnTo>
                  <a:lnTo>
                    <a:pt x="147787" y="64389"/>
                  </a:lnTo>
                  <a:lnTo>
                    <a:pt x="147266" y="58889"/>
                  </a:lnTo>
                  <a:lnTo>
                    <a:pt x="141270" y="37240"/>
                  </a:lnTo>
                  <a:lnTo>
                    <a:pt x="128646" y="19224"/>
                  </a:lnTo>
                  <a:lnTo>
                    <a:pt x="110838" y="6319"/>
                  </a:lnTo>
                  <a:lnTo>
                    <a:pt x="89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g3a28868cecb_0_689"/>
            <p:cNvSpPr/>
            <p:nvPr/>
          </p:nvSpPr>
          <p:spPr>
            <a:xfrm>
              <a:off x="1945881" y="2918205"/>
              <a:ext cx="12700" cy="260985"/>
            </a:xfrm>
            <a:custGeom>
              <a:avLst/>
              <a:gdLst/>
              <a:ahLst/>
              <a:cxnLst/>
              <a:rect l="l" t="t" r="r" b="b"/>
              <a:pathLst>
                <a:path w="12700" h="260985" extrusionOk="0">
                  <a:moveTo>
                    <a:pt x="0" y="260680"/>
                  </a:moveTo>
                  <a:lnTo>
                    <a:pt x="12179" y="260680"/>
                  </a:lnTo>
                  <a:lnTo>
                    <a:pt x="12179" y="0"/>
                  </a:lnTo>
                  <a:lnTo>
                    <a:pt x="0" y="0"/>
                  </a:lnTo>
                  <a:lnTo>
                    <a:pt x="0" y="26068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g3a28868cecb_0_689"/>
            <p:cNvSpPr/>
            <p:nvPr/>
          </p:nvSpPr>
          <p:spPr>
            <a:xfrm>
              <a:off x="2014543" y="2720014"/>
              <a:ext cx="215900" cy="339725"/>
            </a:xfrm>
            <a:custGeom>
              <a:avLst/>
              <a:gdLst/>
              <a:ahLst/>
              <a:cxnLst/>
              <a:rect l="l" t="t" r="r" b="b"/>
              <a:pathLst>
                <a:path w="215900" h="339725" extrusionOk="0">
                  <a:moveTo>
                    <a:pt x="117528" y="0"/>
                  </a:moveTo>
                  <a:lnTo>
                    <a:pt x="80422" y="3828"/>
                  </a:lnTo>
                  <a:lnTo>
                    <a:pt x="49718" y="21701"/>
                  </a:lnTo>
                  <a:lnTo>
                    <a:pt x="28808" y="50227"/>
                  </a:lnTo>
                  <a:lnTo>
                    <a:pt x="21085" y="86017"/>
                  </a:lnTo>
                  <a:lnTo>
                    <a:pt x="21275" y="92621"/>
                  </a:lnTo>
                  <a:lnTo>
                    <a:pt x="21643" y="95846"/>
                  </a:lnTo>
                  <a:lnTo>
                    <a:pt x="22958" y="119527"/>
                  </a:lnTo>
                  <a:lnTo>
                    <a:pt x="21423" y="143103"/>
                  </a:lnTo>
                  <a:lnTo>
                    <a:pt x="16823" y="166212"/>
                  </a:lnTo>
                  <a:lnTo>
                    <a:pt x="8943" y="188493"/>
                  </a:lnTo>
                  <a:lnTo>
                    <a:pt x="4540" y="200315"/>
                  </a:lnTo>
                  <a:lnTo>
                    <a:pt x="1527" y="212744"/>
                  </a:lnTo>
                  <a:lnTo>
                    <a:pt x="0" y="225687"/>
                  </a:lnTo>
                  <a:lnTo>
                    <a:pt x="53" y="239052"/>
                  </a:lnTo>
                  <a:lnTo>
                    <a:pt x="9620" y="276745"/>
                  </a:lnTo>
                  <a:lnTo>
                    <a:pt x="31313" y="307903"/>
                  </a:lnTo>
                  <a:lnTo>
                    <a:pt x="62367" y="329743"/>
                  </a:lnTo>
                  <a:lnTo>
                    <a:pt x="100015" y="339483"/>
                  </a:lnTo>
                  <a:lnTo>
                    <a:pt x="144647" y="333240"/>
                  </a:lnTo>
                  <a:lnTo>
                    <a:pt x="181394" y="310613"/>
                  </a:lnTo>
                  <a:lnTo>
                    <a:pt x="206325" y="275532"/>
                  </a:lnTo>
                  <a:lnTo>
                    <a:pt x="215509" y="231927"/>
                  </a:lnTo>
                  <a:lnTo>
                    <a:pt x="214914" y="220552"/>
                  </a:lnTo>
                  <a:lnTo>
                    <a:pt x="213171" y="209518"/>
                  </a:lnTo>
                  <a:lnTo>
                    <a:pt x="210339" y="198883"/>
                  </a:lnTo>
                  <a:lnTo>
                    <a:pt x="198566" y="167003"/>
                  </a:lnTo>
                  <a:lnTo>
                    <a:pt x="193576" y="144533"/>
                  </a:lnTo>
                  <a:lnTo>
                    <a:pt x="191749" y="121638"/>
                  </a:lnTo>
                  <a:lnTo>
                    <a:pt x="193322" y="98653"/>
                  </a:lnTo>
                  <a:lnTo>
                    <a:pt x="194325" y="91833"/>
                  </a:lnTo>
                  <a:lnTo>
                    <a:pt x="194529" y="84759"/>
                  </a:lnTo>
                  <a:lnTo>
                    <a:pt x="193830" y="77520"/>
                  </a:lnTo>
                  <a:lnTo>
                    <a:pt x="185946" y="49023"/>
                  </a:lnTo>
                  <a:lnTo>
                    <a:pt x="169333" y="25311"/>
                  </a:lnTo>
                  <a:lnTo>
                    <a:pt x="145894" y="8322"/>
                  </a:lnTo>
                  <a:lnTo>
                    <a:pt x="117528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3a28868cecb_0_689"/>
            <p:cNvSpPr/>
            <p:nvPr/>
          </p:nvSpPr>
          <p:spPr>
            <a:xfrm>
              <a:off x="2110270" y="2832988"/>
              <a:ext cx="12700" cy="346075"/>
            </a:xfrm>
            <a:custGeom>
              <a:avLst/>
              <a:gdLst/>
              <a:ahLst/>
              <a:cxnLst/>
              <a:rect l="l" t="t" r="r" b="b"/>
              <a:pathLst>
                <a:path w="12700" h="346075" extrusionOk="0">
                  <a:moveTo>
                    <a:pt x="0" y="345897"/>
                  </a:moveTo>
                  <a:lnTo>
                    <a:pt x="12179" y="345897"/>
                  </a:lnTo>
                  <a:lnTo>
                    <a:pt x="12179" y="0"/>
                  </a:lnTo>
                  <a:lnTo>
                    <a:pt x="0" y="0"/>
                  </a:lnTo>
                  <a:lnTo>
                    <a:pt x="0" y="345897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g3a28868cecb_0_689"/>
          <p:cNvSpPr/>
          <p:nvPr/>
        </p:nvSpPr>
        <p:spPr>
          <a:xfrm>
            <a:off x="1019175" y="2820809"/>
            <a:ext cx="12700" cy="358139"/>
          </a:xfrm>
          <a:custGeom>
            <a:avLst/>
            <a:gdLst/>
            <a:ahLst/>
            <a:cxnLst/>
            <a:rect l="l" t="t" r="r" b="b"/>
            <a:pathLst>
              <a:path w="12700" h="358139" extrusionOk="0">
                <a:moveTo>
                  <a:pt x="0" y="358076"/>
                </a:moveTo>
                <a:lnTo>
                  <a:pt x="12179" y="358076"/>
                </a:lnTo>
                <a:lnTo>
                  <a:pt x="12179" y="0"/>
                </a:lnTo>
                <a:lnTo>
                  <a:pt x="0" y="0"/>
                </a:lnTo>
                <a:lnTo>
                  <a:pt x="0" y="358076"/>
                </a:lnTo>
                <a:close/>
              </a:path>
            </a:pathLst>
          </a:custGeom>
          <a:solidFill>
            <a:srgbClr val="2638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g3a28868cecb_0_689"/>
          <p:cNvGrpSpPr/>
          <p:nvPr/>
        </p:nvGrpSpPr>
        <p:grpSpPr>
          <a:xfrm>
            <a:off x="1585541" y="3003321"/>
            <a:ext cx="502919" cy="183350"/>
            <a:chOff x="1585541" y="3003321"/>
            <a:chExt cx="502919" cy="183350"/>
          </a:xfrm>
        </p:grpSpPr>
        <p:sp>
          <p:nvSpPr>
            <p:cNvPr id="495" name="Google Shape;495;g3a28868cecb_0_689"/>
            <p:cNvSpPr/>
            <p:nvPr/>
          </p:nvSpPr>
          <p:spPr>
            <a:xfrm>
              <a:off x="1585541" y="3003321"/>
              <a:ext cx="502919" cy="177164"/>
            </a:xfrm>
            <a:custGeom>
              <a:avLst/>
              <a:gdLst/>
              <a:ahLst/>
              <a:cxnLst/>
              <a:rect l="l" t="t" r="r" b="b"/>
              <a:pathLst>
                <a:path w="502919" h="177164" extrusionOk="0">
                  <a:moveTo>
                    <a:pt x="211428" y="0"/>
                  </a:moveTo>
                  <a:lnTo>
                    <a:pt x="183718" y="8274"/>
                  </a:lnTo>
                  <a:lnTo>
                    <a:pt x="160919" y="25022"/>
                  </a:lnTo>
                  <a:lnTo>
                    <a:pt x="144861" y="48384"/>
                  </a:lnTo>
                  <a:lnTo>
                    <a:pt x="137375" y="76504"/>
                  </a:lnTo>
                  <a:lnTo>
                    <a:pt x="112303" y="62909"/>
                  </a:lnTo>
                  <a:lnTo>
                    <a:pt x="84847" y="58335"/>
                  </a:lnTo>
                  <a:lnTo>
                    <a:pt x="57411" y="62779"/>
                  </a:lnTo>
                  <a:lnTo>
                    <a:pt x="32396" y="76238"/>
                  </a:lnTo>
                  <a:lnTo>
                    <a:pt x="13444" y="96975"/>
                  </a:lnTo>
                  <a:lnTo>
                    <a:pt x="2450" y="122180"/>
                  </a:lnTo>
                  <a:lnTo>
                    <a:pt x="0" y="149604"/>
                  </a:lnTo>
                  <a:lnTo>
                    <a:pt x="6679" y="176999"/>
                  </a:lnTo>
                  <a:lnTo>
                    <a:pt x="502106" y="176999"/>
                  </a:lnTo>
                  <a:lnTo>
                    <a:pt x="502835" y="171878"/>
                  </a:lnTo>
                  <a:lnTo>
                    <a:pt x="502877" y="162642"/>
                  </a:lnTo>
                  <a:lnTo>
                    <a:pt x="500534" y="150939"/>
                  </a:lnTo>
                  <a:lnTo>
                    <a:pt x="472428" y="122032"/>
                  </a:lnTo>
                  <a:lnTo>
                    <a:pt x="444359" y="119278"/>
                  </a:lnTo>
                  <a:lnTo>
                    <a:pt x="442359" y="98428"/>
                  </a:lnTo>
                  <a:lnTo>
                    <a:pt x="434007" y="76950"/>
                  </a:lnTo>
                  <a:lnTo>
                    <a:pt x="419490" y="57418"/>
                  </a:lnTo>
                  <a:lnTo>
                    <a:pt x="398995" y="42405"/>
                  </a:lnTo>
                  <a:lnTo>
                    <a:pt x="374351" y="34673"/>
                  </a:lnTo>
                  <a:lnTo>
                    <a:pt x="348550" y="35082"/>
                  </a:lnTo>
                  <a:lnTo>
                    <a:pt x="323607" y="43375"/>
                  </a:lnTo>
                  <a:lnTo>
                    <a:pt x="301535" y="59296"/>
                  </a:lnTo>
                  <a:lnTo>
                    <a:pt x="288097" y="32975"/>
                  </a:lnTo>
                  <a:lnTo>
                    <a:pt x="267069" y="13331"/>
                  </a:lnTo>
                  <a:lnTo>
                    <a:pt x="240747" y="1846"/>
                  </a:lnTo>
                  <a:lnTo>
                    <a:pt x="211428" y="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6" name="Google Shape;496;g3a28868cecb_0_68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57591" y="3056496"/>
              <a:ext cx="237324" cy="130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7" name="Google Shape;497;g3a28868cecb_0_689"/>
          <p:cNvGrpSpPr/>
          <p:nvPr/>
        </p:nvGrpSpPr>
        <p:grpSpPr>
          <a:xfrm>
            <a:off x="9270288" y="1714576"/>
            <a:ext cx="430986" cy="1160462"/>
            <a:chOff x="9270288" y="1714576"/>
            <a:chExt cx="430986" cy="1160462"/>
          </a:xfrm>
        </p:grpSpPr>
        <p:sp>
          <p:nvSpPr>
            <p:cNvPr id="498" name="Google Shape;498;g3a28868cecb_0_689"/>
            <p:cNvSpPr/>
            <p:nvPr/>
          </p:nvSpPr>
          <p:spPr>
            <a:xfrm>
              <a:off x="9472167" y="1714576"/>
              <a:ext cx="177165" cy="97155"/>
            </a:xfrm>
            <a:custGeom>
              <a:avLst/>
              <a:gdLst/>
              <a:ahLst/>
              <a:cxnLst/>
              <a:rect l="l" t="t" r="r" b="b"/>
              <a:pathLst>
                <a:path w="177165" h="97155" extrusionOk="0">
                  <a:moveTo>
                    <a:pt x="0" y="96583"/>
                  </a:moveTo>
                  <a:lnTo>
                    <a:pt x="176631" y="96583"/>
                  </a:lnTo>
                  <a:lnTo>
                    <a:pt x="176631" y="0"/>
                  </a:lnTo>
                  <a:lnTo>
                    <a:pt x="0" y="0"/>
                  </a:lnTo>
                  <a:lnTo>
                    <a:pt x="0" y="96583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g3a28868cecb_0_689"/>
            <p:cNvSpPr/>
            <p:nvPr/>
          </p:nvSpPr>
          <p:spPr>
            <a:xfrm>
              <a:off x="9270288" y="1781568"/>
              <a:ext cx="249554" cy="1093470"/>
            </a:xfrm>
            <a:custGeom>
              <a:avLst/>
              <a:gdLst/>
              <a:ahLst/>
              <a:cxnLst/>
              <a:rect l="l" t="t" r="r" b="b"/>
              <a:pathLst>
                <a:path w="249554" h="1093470" extrusionOk="0">
                  <a:moveTo>
                    <a:pt x="249377" y="0"/>
                  </a:moveTo>
                  <a:lnTo>
                    <a:pt x="0" y="0"/>
                  </a:lnTo>
                  <a:lnTo>
                    <a:pt x="0" y="1092923"/>
                  </a:lnTo>
                  <a:lnTo>
                    <a:pt x="249377" y="1092923"/>
                  </a:lnTo>
                  <a:lnTo>
                    <a:pt x="249377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g3a28868cecb_0_689"/>
            <p:cNvSpPr/>
            <p:nvPr/>
          </p:nvSpPr>
          <p:spPr>
            <a:xfrm>
              <a:off x="9519665" y="1781568"/>
              <a:ext cx="181609" cy="1093470"/>
            </a:xfrm>
            <a:custGeom>
              <a:avLst/>
              <a:gdLst/>
              <a:ahLst/>
              <a:cxnLst/>
              <a:rect l="l" t="t" r="r" b="b"/>
              <a:pathLst>
                <a:path w="181609" h="1093470" extrusionOk="0">
                  <a:moveTo>
                    <a:pt x="181013" y="0"/>
                  </a:moveTo>
                  <a:lnTo>
                    <a:pt x="0" y="0"/>
                  </a:lnTo>
                  <a:lnTo>
                    <a:pt x="0" y="1092923"/>
                  </a:lnTo>
                  <a:lnTo>
                    <a:pt x="181013" y="1092923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3a28868cecb_0_689"/>
            <p:cNvSpPr/>
            <p:nvPr/>
          </p:nvSpPr>
          <p:spPr>
            <a:xfrm>
              <a:off x="9308363" y="1954339"/>
              <a:ext cx="363220" cy="855980"/>
            </a:xfrm>
            <a:custGeom>
              <a:avLst/>
              <a:gdLst/>
              <a:ahLst/>
              <a:cxnLst/>
              <a:rect l="l" t="t" r="r" b="b"/>
              <a:pathLst>
                <a:path w="363220" h="855980" extrusionOk="0">
                  <a:moveTo>
                    <a:pt x="16268" y="0"/>
                  </a:moveTo>
                  <a:lnTo>
                    <a:pt x="0" y="0"/>
                  </a:lnTo>
                  <a:lnTo>
                    <a:pt x="0" y="612368"/>
                  </a:lnTo>
                  <a:lnTo>
                    <a:pt x="16268" y="612368"/>
                  </a:lnTo>
                  <a:lnTo>
                    <a:pt x="16268" y="0"/>
                  </a:lnTo>
                  <a:close/>
                </a:path>
                <a:path w="363220" h="855980" extrusionOk="0">
                  <a:moveTo>
                    <a:pt x="68580" y="0"/>
                  </a:moveTo>
                  <a:lnTo>
                    <a:pt x="52311" y="0"/>
                  </a:lnTo>
                  <a:lnTo>
                    <a:pt x="52311" y="612368"/>
                  </a:lnTo>
                  <a:lnTo>
                    <a:pt x="68580" y="612368"/>
                  </a:lnTo>
                  <a:lnTo>
                    <a:pt x="68580" y="0"/>
                  </a:lnTo>
                  <a:close/>
                </a:path>
                <a:path w="363220" h="855980" extrusionOk="0">
                  <a:moveTo>
                    <a:pt x="120904" y="0"/>
                  </a:moveTo>
                  <a:lnTo>
                    <a:pt x="104635" y="0"/>
                  </a:lnTo>
                  <a:lnTo>
                    <a:pt x="104635" y="612368"/>
                  </a:lnTo>
                  <a:lnTo>
                    <a:pt x="120904" y="612368"/>
                  </a:lnTo>
                  <a:lnTo>
                    <a:pt x="120904" y="0"/>
                  </a:lnTo>
                  <a:close/>
                </a:path>
                <a:path w="363220" h="855980" extrusionOk="0">
                  <a:moveTo>
                    <a:pt x="173215" y="0"/>
                  </a:moveTo>
                  <a:lnTo>
                    <a:pt x="156946" y="0"/>
                  </a:lnTo>
                  <a:lnTo>
                    <a:pt x="156946" y="612368"/>
                  </a:lnTo>
                  <a:lnTo>
                    <a:pt x="173215" y="612368"/>
                  </a:lnTo>
                  <a:lnTo>
                    <a:pt x="173215" y="0"/>
                  </a:lnTo>
                  <a:close/>
                </a:path>
                <a:path w="363220" h="855980" extrusionOk="0">
                  <a:moveTo>
                    <a:pt x="265353" y="0"/>
                  </a:moveTo>
                  <a:lnTo>
                    <a:pt x="249085" y="0"/>
                  </a:lnTo>
                  <a:lnTo>
                    <a:pt x="249085" y="855611"/>
                  </a:lnTo>
                  <a:lnTo>
                    <a:pt x="265353" y="855611"/>
                  </a:lnTo>
                  <a:lnTo>
                    <a:pt x="265353" y="0"/>
                  </a:lnTo>
                  <a:close/>
                </a:path>
                <a:path w="363220" h="855980" extrusionOk="0">
                  <a:moveTo>
                    <a:pt x="314045" y="0"/>
                  </a:moveTo>
                  <a:lnTo>
                    <a:pt x="297776" y="0"/>
                  </a:lnTo>
                  <a:lnTo>
                    <a:pt x="297776" y="855611"/>
                  </a:lnTo>
                  <a:lnTo>
                    <a:pt x="314045" y="855611"/>
                  </a:lnTo>
                  <a:lnTo>
                    <a:pt x="314045" y="0"/>
                  </a:lnTo>
                  <a:close/>
                </a:path>
                <a:path w="363220" h="855980" extrusionOk="0">
                  <a:moveTo>
                    <a:pt x="362737" y="0"/>
                  </a:moveTo>
                  <a:lnTo>
                    <a:pt x="346468" y="0"/>
                  </a:lnTo>
                  <a:lnTo>
                    <a:pt x="346468" y="855611"/>
                  </a:lnTo>
                  <a:lnTo>
                    <a:pt x="362737" y="855611"/>
                  </a:lnTo>
                  <a:lnTo>
                    <a:pt x="362737" y="0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g3a28868cecb_0_689"/>
            <p:cNvSpPr/>
            <p:nvPr/>
          </p:nvSpPr>
          <p:spPr>
            <a:xfrm>
              <a:off x="9317786" y="1714576"/>
              <a:ext cx="154940" cy="97155"/>
            </a:xfrm>
            <a:custGeom>
              <a:avLst/>
              <a:gdLst/>
              <a:ahLst/>
              <a:cxnLst/>
              <a:rect l="l" t="t" r="r" b="b"/>
              <a:pathLst>
                <a:path w="154940" h="97155" extrusionOk="0">
                  <a:moveTo>
                    <a:pt x="154381" y="0"/>
                  </a:moveTo>
                  <a:lnTo>
                    <a:pt x="0" y="0"/>
                  </a:lnTo>
                  <a:lnTo>
                    <a:pt x="0" y="96583"/>
                  </a:lnTo>
                  <a:lnTo>
                    <a:pt x="154381" y="96583"/>
                  </a:lnTo>
                  <a:lnTo>
                    <a:pt x="154381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g3a28868cecb_0_689"/>
            <p:cNvSpPr/>
            <p:nvPr/>
          </p:nvSpPr>
          <p:spPr>
            <a:xfrm>
              <a:off x="9311297" y="1825218"/>
              <a:ext cx="167004" cy="86994"/>
            </a:xfrm>
            <a:custGeom>
              <a:avLst/>
              <a:gdLst/>
              <a:ahLst/>
              <a:cxnLst/>
              <a:rect l="l" t="t" r="r" b="b"/>
              <a:pathLst>
                <a:path w="167004" h="86994" extrusionOk="0">
                  <a:moveTo>
                    <a:pt x="166611" y="70396"/>
                  </a:moveTo>
                  <a:lnTo>
                    <a:pt x="0" y="70396"/>
                  </a:lnTo>
                  <a:lnTo>
                    <a:pt x="0" y="86652"/>
                  </a:lnTo>
                  <a:lnTo>
                    <a:pt x="166611" y="86652"/>
                  </a:lnTo>
                  <a:lnTo>
                    <a:pt x="166611" y="70396"/>
                  </a:lnTo>
                  <a:close/>
                </a:path>
                <a:path w="167004" h="86994" extrusionOk="0">
                  <a:moveTo>
                    <a:pt x="166611" y="35204"/>
                  </a:moveTo>
                  <a:lnTo>
                    <a:pt x="0" y="35204"/>
                  </a:lnTo>
                  <a:lnTo>
                    <a:pt x="0" y="51447"/>
                  </a:lnTo>
                  <a:lnTo>
                    <a:pt x="166611" y="51447"/>
                  </a:lnTo>
                  <a:lnTo>
                    <a:pt x="166611" y="35204"/>
                  </a:lnTo>
                  <a:close/>
                </a:path>
                <a:path w="167004" h="86994" extrusionOk="0">
                  <a:moveTo>
                    <a:pt x="166611" y="0"/>
                  </a:moveTo>
                  <a:lnTo>
                    <a:pt x="0" y="0"/>
                  </a:lnTo>
                  <a:lnTo>
                    <a:pt x="0" y="16256"/>
                  </a:lnTo>
                  <a:lnTo>
                    <a:pt x="166611" y="16256"/>
                  </a:lnTo>
                  <a:lnTo>
                    <a:pt x="166611" y="0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g3a28868cecb_0_689"/>
          <p:cNvGrpSpPr/>
          <p:nvPr/>
        </p:nvGrpSpPr>
        <p:grpSpPr>
          <a:xfrm>
            <a:off x="10623054" y="1565236"/>
            <a:ext cx="453580" cy="986866"/>
            <a:chOff x="10623054" y="1565236"/>
            <a:chExt cx="453580" cy="986866"/>
          </a:xfrm>
        </p:grpSpPr>
        <p:sp>
          <p:nvSpPr>
            <p:cNvPr id="505" name="Google Shape;505;g3a28868cecb_0_689"/>
            <p:cNvSpPr/>
            <p:nvPr/>
          </p:nvSpPr>
          <p:spPr>
            <a:xfrm>
              <a:off x="10623054" y="1598333"/>
              <a:ext cx="361950" cy="953769"/>
            </a:xfrm>
            <a:custGeom>
              <a:avLst/>
              <a:gdLst/>
              <a:ahLst/>
              <a:cxnLst/>
              <a:rect l="l" t="t" r="r" b="b"/>
              <a:pathLst>
                <a:path w="361950" h="953769" extrusionOk="0">
                  <a:moveTo>
                    <a:pt x="361467" y="0"/>
                  </a:moveTo>
                  <a:lnTo>
                    <a:pt x="0" y="0"/>
                  </a:lnTo>
                  <a:lnTo>
                    <a:pt x="0" y="953185"/>
                  </a:lnTo>
                  <a:lnTo>
                    <a:pt x="361467" y="953185"/>
                  </a:lnTo>
                  <a:lnTo>
                    <a:pt x="361467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g3a28868cecb_0_689"/>
            <p:cNvSpPr/>
            <p:nvPr/>
          </p:nvSpPr>
          <p:spPr>
            <a:xfrm>
              <a:off x="10623055" y="1565236"/>
              <a:ext cx="453390" cy="986789"/>
            </a:xfrm>
            <a:custGeom>
              <a:avLst/>
              <a:gdLst/>
              <a:ahLst/>
              <a:cxnLst/>
              <a:rect l="l" t="t" r="r" b="b"/>
              <a:pathLst>
                <a:path w="453390" h="986789" extrusionOk="0">
                  <a:moveTo>
                    <a:pt x="361467" y="0"/>
                  </a:moveTo>
                  <a:lnTo>
                    <a:pt x="0" y="0"/>
                  </a:lnTo>
                  <a:lnTo>
                    <a:pt x="0" y="33096"/>
                  </a:lnTo>
                  <a:lnTo>
                    <a:pt x="361467" y="33096"/>
                  </a:lnTo>
                  <a:lnTo>
                    <a:pt x="361467" y="0"/>
                  </a:lnTo>
                  <a:close/>
                </a:path>
                <a:path w="453390" h="986789" extrusionOk="0">
                  <a:moveTo>
                    <a:pt x="453250" y="33096"/>
                  </a:moveTo>
                  <a:lnTo>
                    <a:pt x="361467" y="33096"/>
                  </a:lnTo>
                  <a:lnTo>
                    <a:pt x="361467" y="986282"/>
                  </a:lnTo>
                  <a:lnTo>
                    <a:pt x="453250" y="986282"/>
                  </a:lnTo>
                  <a:lnTo>
                    <a:pt x="453250" y="33096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g3a28868cecb_0_689"/>
            <p:cNvSpPr/>
            <p:nvPr/>
          </p:nvSpPr>
          <p:spPr>
            <a:xfrm>
              <a:off x="10688650" y="1565236"/>
              <a:ext cx="387984" cy="656589"/>
            </a:xfrm>
            <a:custGeom>
              <a:avLst/>
              <a:gdLst/>
              <a:ahLst/>
              <a:cxnLst/>
              <a:rect l="l" t="t" r="r" b="b"/>
              <a:pathLst>
                <a:path w="387984" h="656589" extrusionOk="0">
                  <a:moveTo>
                    <a:pt x="230276" y="622566"/>
                  </a:moveTo>
                  <a:lnTo>
                    <a:pt x="0" y="622566"/>
                  </a:lnTo>
                  <a:lnTo>
                    <a:pt x="0" y="656272"/>
                  </a:lnTo>
                  <a:lnTo>
                    <a:pt x="230276" y="656272"/>
                  </a:lnTo>
                  <a:lnTo>
                    <a:pt x="230276" y="622566"/>
                  </a:lnTo>
                  <a:close/>
                </a:path>
                <a:path w="387984" h="656589" extrusionOk="0">
                  <a:moveTo>
                    <a:pt x="230276" y="536270"/>
                  </a:moveTo>
                  <a:lnTo>
                    <a:pt x="0" y="536270"/>
                  </a:lnTo>
                  <a:lnTo>
                    <a:pt x="0" y="569976"/>
                  </a:lnTo>
                  <a:lnTo>
                    <a:pt x="230276" y="569976"/>
                  </a:lnTo>
                  <a:lnTo>
                    <a:pt x="230276" y="536270"/>
                  </a:lnTo>
                  <a:close/>
                </a:path>
                <a:path w="387984" h="656589" extrusionOk="0">
                  <a:moveTo>
                    <a:pt x="230276" y="449961"/>
                  </a:moveTo>
                  <a:lnTo>
                    <a:pt x="0" y="449961"/>
                  </a:lnTo>
                  <a:lnTo>
                    <a:pt x="0" y="483679"/>
                  </a:lnTo>
                  <a:lnTo>
                    <a:pt x="230276" y="483679"/>
                  </a:lnTo>
                  <a:lnTo>
                    <a:pt x="230276" y="449961"/>
                  </a:lnTo>
                  <a:close/>
                </a:path>
                <a:path w="387984" h="656589" extrusionOk="0">
                  <a:moveTo>
                    <a:pt x="230276" y="363651"/>
                  </a:moveTo>
                  <a:lnTo>
                    <a:pt x="0" y="363651"/>
                  </a:lnTo>
                  <a:lnTo>
                    <a:pt x="0" y="397370"/>
                  </a:lnTo>
                  <a:lnTo>
                    <a:pt x="230276" y="397370"/>
                  </a:lnTo>
                  <a:lnTo>
                    <a:pt x="230276" y="363651"/>
                  </a:lnTo>
                  <a:close/>
                </a:path>
                <a:path w="387984" h="656589" extrusionOk="0">
                  <a:moveTo>
                    <a:pt x="230276" y="277355"/>
                  </a:moveTo>
                  <a:lnTo>
                    <a:pt x="0" y="277355"/>
                  </a:lnTo>
                  <a:lnTo>
                    <a:pt x="0" y="311073"/>
                  </a:lnTo>
                  <a:lnTo>
                    <a:pt x="230276" y="311073"/>
                  </a:lnTo>
                  <a:lnTo>
                    <a:pt x="230276" y="277355"/>
                  </a:lnTo>
                  <a:close/>
                </a:path>
                <a:path w="387984" h="656589" extrusionOk="0">
                  <a:moveTo>
                    <a:pt x="230276" y="191071"/>
                  </a:moveTo>
                  <a:lnTo>
                    <a:pt x="0" y="191071"/>
                  </a:lnTo>
                  <a:lnTo>
                    <a:pt x="0" y="224777"/>
                  </a:lnTo>
                  <a:lnTo>
                    <a:pt x="230276" y="224777"/>
                  </a:lnTo>
                  <a:lnTo>
                    <a:pt x="230276" y="191071"/>
                  </a:lnTo>
                  <a:close/>
                </a:path>
                <a:path w="387984" h="656589" extrusionOk="0">
                  <a:moveTo>
                    <a:pt x="230276" y="104775"/>
                  </a:moveTo>
                  <a:lnTo>
                    <a:pt x="0" y="104775"/>
                  </a:lnTo>
                  <a:lnTo>
                    <a:pt x="0" y="138480"/>
                  </a:lnTo>
                  <a:lnTo>
                    <a:pt x="230276" y="138480"/>
                  </a:lnTo>
                  <a:lnTo>
                    <a:pt x="230276" y="104775"/>
                  </a:lnTo>
                  <a:close/>
                </a:path>
                <a:path w="387984" h="656589" extrusionOk="0">
                  <a:moveTo>
                    <a:pt x="387654" y="0"/>
                  </a:moveTo>
                  <a:lnTo>
                    <a:pt x="295871" y="0"/>
                  </a:lnTo>
                  <a:lnTo>
                    <a:pt x="295871" y="33096"/>
                  </a:lnTo>
                  <a:lnTo>
                    <a:pt x="387654" y="33096"/>
                  </a:lnTo>
                  <a:lnTo>
                    <a:pt x="387654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g3a28868cecb_0_689"/>
          <p:cNvGrpSpPr/>
          <p:nvPr/>
        </p:nvGrpSpPr>
        <p:grpSpPr>
          <a:xfrm>
            <a:off x="10013747" y="1412134"/>
            <a:ext cx="435724" cy="1285243"/>
            <a:chOff x="10013747" y="1412134"/>
            <a:chExt cx="435724" cy="1285243"/>
          </a:xfrm>
        </p:grpSpPr>
        <p:sp>
          <p:nvSpPr>
            <p:cNvPr id="509" name="Google Shape;509;g3a28868cecb_0_689"/>
            <p:cNvSpPr/>
            <p:nvPr/>
          </p:nvSpPr>
          <p:spPr>
            <a:xfrm>
              <a:off x="10013758" y="1412134"/>
              <a:ext cx="252729" cy="1285239"/>
            </a:xfrm>
            <a:custGeom>
              <a:avLst/>
              <a:gdLst/>
              <a:ahLst/>
              <a:cxnLst/>
              <a:rect l="l" t="t" r="r" b="b"/>
              <a:pathLst>
                <a:path w="252729" h="1285239" extrusionOk="0">
                  <a:moveTo>
                    <a:pt x="252196" y="0"/>
                  </a:moveTo>
                  <a:lnTo>
                    <a:pt x="0" y="154076"/>
                  </a:lnTo>
                  <a:lnTo>
                    <a:pt x="0" y="1284655"/>
                  </a:lnTo>
                  <a:lnTo>
                    <a:pt x="252196" y="1284655"/>
                  </a:lnTo>
                  <a:lnTo>
                    <a:pt x="252196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g3a28868cecb_0_689"/>
            <p:cNvSpPr/>
            <p:nvPr/>
          </p:nvSpPr>
          <p:spPr>
            <a:xfrm>
              <a:off x="10265956" y="1412138"/>
              <a:ext cx="183515" cy="1285239"/>
            </a:xfrm>
            <a:custGeom>
              <a:avLst/>
              <a:gdLst/>
              <a:ahLst/>
              <a:cxnLst/>
              <a:rect l="l" t="t" r="r" b="b"/>
              <a:pathLst>
                <a:path w="183515" h="1285239" extrusionOk="0">
                  <a:moveTo>
                    <a:pt x="183083" y="0"/>
                  </a:moveTo>
                  <a:lnTo>
                    <a:pt x="0" y="0"/>
                  </a:lnTo>
                  <a:lnTo>
                    <a:pt x="0" y="1284655"/>
                  </a:lnTo>
                  <a:lnTo>
                    <a:pt x="183083" y="1284655"/>
                  </a:lnTo>
                  <a:lnTo>
                    <a:pt x="183083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g3a28868cecb_0_689"/>
            <p:cNvSpPr/>
            <p:nvPr/>
          </p:nvSpPr>
          <p:spPr>
            <a:xfrm>
              <a:off x="10071773" y="1448472"/>
              <a:ext cx="135254" cy="1248410"/>
            </a:xfrm>
            <a:custGeom>
              <a:avLst/>
              <a:gdLst/>
              <a:ahLst/>
              <a:cxnLst/>
              <a:rect l="l" t="t" r="r" b="b"/>
              <a:pathLst>
                <a:path w="135254" h="1248410" extrusionOk="0">
                  <a:moveTo>
                    <a:pt x="7835" y="77495"/>
                  </a:moveTo>
                  <a:lnTo>
                    <a:pt x="0" y="82308"/>
                  </a:lnTo>
                  <a:lnTo>
                    <a:pt x="0" y="1248321"/>
                  </a:lnTo>
                  <a:lnTo>
                    <a:pt x="7835" y="1248321"/>
                  </a:lnTo>
                  <a:lnTo>
                    <a:pt x="7835" y="77495"/>
                  </a:lnTo>
                  <a:close/>
                </a:path>
                <a:path w="135254" h="1248410" extrusionOk="0">
                  <a:moveTo>
                    <a:pt x="71272" y="38760"/>
                  </a:moveTo>
                  <a:lnTo>
                    <a:pt x="63436" y="43535"/>
                  </a:lnTo>
                  <a:lnTo>
                    <a:pt x="63436" y="1248321"/>
                  </a:lnTo>
                  <a:lnTo>
                    <a:pt x="71272" y="1248321"/>
                  </a:lnTo>
                  <a:lnTo>
                    <a:pt x="71272" y="38760"/>
                  </a:lnTo>
                  <a:close/>
                </a:path>
                <a:path w="135254" h="1248410" extrusionOk="0">
                  <a:moveTo>
                    <a:pt x="134696" y="0"/>
                  </a:moveTo>
                  <a:lnTo>
                    <a:pt x="126860" y="4775"/>
                  </a:lnTo>
                  <a:lnTo>
                    <a:pt x="126860" y="1248321"/>
                  </a:lnTo>
                  <a:lnTo>
                    <a:pt x="134696" y="1248321"/>
                  </a:lnTo>
                  <a:lnTo>
                    <a:pt x="1346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g3a28868cecb_0_689"/>
            <p:cNvSpPr/>
            <p:nvPr/>
          </p:nvSpPr>
          <p:spPr>
            <a:xfrm>
              <a:off x="10263645" y="1412138"/>
              <a:ext cx="185420" cy="1285239"/>
            </a:xfrm>
            <a:custGeom>
              <a:avLst/>
              <a:gdLst/>
              <a:ahLst/>
              <a:cxnLst/>
              <a:rect l="l" t="t" r="r" b="b"/>
              <a:pathLst>
                <a:path w="185420" h="1285239" extrusionOk="0">
                  <a:moveTo>
                    <a:pt x="185394" y="149644"/>
                  </a:moveTo>
                  <a:lnTo>
                    <a:pt x="133083" y="149644"/>
                  </a:lnTo>
                  <a:lnTo>
                    <a:pt x="133083" y="0"/>
                  </a:lnTo>
                  <a:lnTo>
                    <a:pt x="125247" y="0"/>
                  </a:lnTo>
                  <a:lnTo>
                    <a:pt x="125247" y="681748"/>
                  </a:lnTo>
                  <a:lnTo>
                    <a:pt x="69659" y="681748"/>
                  </a:lnTo>
                  <a:lnTo>
                    <a:pt x="69659" y="556577"/>
                  </a:lnTo>
                  <a:lnTo>
                    <a:pt x="125247" y="556577"/>
                  </a:lnTo>
                  <a:lnTo>
                    <a:pt x="125247" y="548741"/>
                  </a:lnTo>
                  <a:lnTo>
                    <a:pt x="69659" y="548741"/>
                  </a:lnTo>
                  <a:lnTo>
                    <a:pt x="69659" y="423532"/>
                  </a:lnTo>
                  <a:lnTo>
                    <a:pt x="125247" y="423532"/>
                  </a:lnTo>
                  <a:lnTo>
                    <a:pt x="125247" y="415696"/>
                  </a:lnTo>
                  <a:lnTo>
                    <a:pt x="69659" y="415696"/>
                  </a:lnTo>
                  <a:lnTo>
                    <a:pt x="69659" y="290487"/>
                  </a:lnTo>
                  <a:lnTo>
                    <a:pt x="125247" y="290487"/>
                  </a:lnTo>
                  <a:lnTo>
                    <a:pt x="125247" y="282651"/>
                  </a:lnTo>
                  <a:lnTo>
                    <a:pt x="69659" y="282651"/>
                  </a:lnTo>
                  <a:lnTo>
                    <a:pt x="69659" y="157480"/>
                  </a:lnTo>
                  <a:lnTo>
                    <a:pt x="125247" y="157480"/>
                  </a:lnTo>
                  <a:lnTo>
                    <a:pt x="125247" y="149644"/>
                  </a:lnTo>
                  <a:lnTo>
                    <a:pt x="69659" y="149644"/>
                  </a:lnTo>
                  <a:lnTo>
                    <a:pt x="69659" y="0"/>
                  </a:lnTo>
                  <a:lnTo>
                    <a:pt x="61823" y="0"/>
                  </a:lnTo>
                  <a:lnTo>
                    <a:pt x="61823" y="149644"/>
                  </a:lnTo>
                  <a:lnTo>
                    <a:pt x="0" y="149644"/>
                  </a:lnTo>
                  <a:lnTo>
                    <a:pt x="0" y="157480"/>
                  </a:lnTo>
                  <a:lnTo>
                    <a:pt x="61823" y="157480"/>
                  </a:lnTo>
                  <a:lnTo>
                    <a:pt x="61823" y="282651"/>
                  </a:lnTo>
                  <a:lnTo>
                    <a:pt x="0" y="282651"/>
                  </a:lnTo>
                  <a:lnTo>
                    <a:pt x="0" y="290487"/>
                  </a:lnTo>
                  <a:lnTo>
                    <a:pt x="61823" y="290487"/>
                  </a:lnTo>
                  <a:lnTo>
                    <a:pt x="61823" y="415696"/>
                  </a:lnTo>
                  <a:lnTo>
                    <a:pt x="0" y="415696"/>
                  </a:lnTo>
                  <a:lnTo>
                    <a:pt x="0" y="423532"/>
                  </a:lnTo>
                  <a:lnTo>
                    <a:pt x="61823" y="423532"/>
                  </a:lnTo>
                  <a:lnTo>
                    <a:pt x="61823" y="548741"/>
                  </a:lnTo>
                  <a:lnTo>
                    <a:pt x="0" y="548741"/>
                  </a:lnTo>
                  <a:lnTo>
                    <a:pt x="0" y="556577"/>
                  </a:lnTo>
                  <a:lnTo>
                    <a:pt x="61823" y="556577"/>
                  </a:lnTo>
                  <a:lnTo>
                    <a:pt x="61823" y="681748"/>
                  </a:lnTo>
                  <a:lnTo>
                    <a:pt x="0" y="681748"/>
                  </a:lnTo>
                  <a:lnTo>
                    <a:pt x="0" y="689584"/>
                  </a:lnTo>
                  <a:lnTo>
                    <a:pt x="61823" y="689584"/>
                  </a:lnTo>
                  <a:lnTo>
                    <a:pt x="61823" y="1284655"/>
                  </a:lnTo>
                  <a:lnTo>
                    <a:pt x="69659" y="1284655"/>
                  </a:lnTo>
                  <a:lnTo>
                    <a:pt x="69659" y="689584"/>
                  </a:lnTo>
                  <a:lnTo>
                    <a:pt x="125247" y="689584"/>
                  </a:lnTo>
                  <a:lnTo>
                    <a:pt x="125247" y="1284655"/>
                  </a:lnTo>
                  <a:lnTo>
                    <a:pt x="133083" y="1284655"/>
                  </a:lnTo>
                  <a:lnTo>
                    <a:pt x="133083" y="689584"/>
                  </a:lnTo>
                  <a:lnTo>
                    <a:pt x="185394" y="689584"/>
                  </a:lnTo>
                  <a:lnTo>
                    <a:pt x="185394" y="681748"/>
                  </a:lnTo>
                  <a:lnTo>
                    <a:pt x="133083" y="681748"/>
                  </a:lnTo>
                  <a:lnTo>
                    <a:pt x="133083" y="556577"/>
                  </a:lnTo>
                  <a:lnTo>
                    <a:pt x="185394" y="556577"/>
                  </a:lnTo>
                  <a:lnTo>
                    <a:pt x="185394" y="548741"/>
                  </a:lnTo>
                  <a:lnTo>
                    <a:pt x="133083" y="548741"/>
                  </a:lnTo>
                  <a:lnTo>
                    <a:pt x="133083" y="423532"/>
                  </a:lnTo>
                  <a:lnTo>
                    <a:pt x="185394" y="423532"/>
                  </a:lnTo>
                  <a:lnTo>
                    <a:pt x="185394" y="415696"/>
                  </a:lnTo>
                  <a:lnTo>
                    <a:pt x="133083" y="415696"/>
                  </a:lnTo>
                  <a:lnTo>
                    <a:pt x="133083" y="290487"/>
                  </a:lnTo>
                  <a:lnTo>
                    <a:pt x="185394" y="290487"/>
                  </a:lnTo>
                  <a:lnTo>
                    <a:pt x="185394" y="282651"/>
                  </a:lnTo>
                  <a:lnTo>
                    <a:pt x="133083" y="282651"/>
                  </a:lnTo>
                  <a:lnTo>
                    <a:pt x="133083" y="157480"/>
                  </a:lnTo>
                  <a:lnTo>
                    <a:pt x="185394" y="157480"/>
                  </a:lnTo>
                  <a:lnTo>
                    <a:pt x="185394" y="149644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g3a28868cecb_0_689"/>
            <p:cNvSpPr/>
            <p:nvPr/>
          </p:nvSpPr>
          <p:spPr>
            <a:xfrm>
              <a:off x="10013747" y="1561782"/>
              <a:ext cx="252729" cy="540385"/>
            </a:xfrm>
            <a:custGeom>
              <a:avLst/>
              <a:gdLst/>
              <a:ahLst/>
              <a:cxnLst/>
              <a:rect l="l" t="t" r="r" b="b"/>
              <a:pathLst>
                <a:path w="252729" h="540385" extrusionOk="0">
                  <a:moveTo>
                    <a:pt x="252196" y="0"/>
                  </a:moveTo>
                  <a:lnTo>
                    <a:pt x="4165" y="0"/>
                  </a:lnTo>
                  <a:lnTo>
                    <a:pt x="4165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252196" y="7620"/>
                  </a:lnTo>
                  <a:lnTo>
                    <a:pt x="252196" y="3810"/>
                  </a:lnTo>
                  <a:lnTo>
                    <a:pt x="252196" y="0"/>
                  </a:lnTo>
                  <a:close/>
                </a:path>
                <a:path w="252729" h="540385" extrusionOk="0">
                  <a:moveTo>
                    <a:pt x="252209" y="532104"/>
                  </a:moveTo>
                  <a:lnTo>
                    <a:pt x="27114" y="532104"/>
                  </a:lnTo>
                  <a:lnTo>
                    <a:pt x="27114" y="539940"/>
                  </a:lnTo>
                  <a:lnTo>
                    <a:pt x="252209" y="539940"/>
                  </a:lnTo>
                  <a:lnTo>
                    <a:pt x="252209" y="532104"/>
                  </a:lnTo>
                  <a:close/>
                </a:path>
                <a:path w="252729" h="540385" extrusionOk="0">
                  <a:moveTo>
                    <a:pt x="252209" y="399097"/>
                  </a:moveTo>
                  <a:lnTo>
                    <a:pt x="27114" y="399097"/>
                  </a:lnTo>
                  <a:lnTo>
                    <a:pt x="27114" y="406933"/>
                  </a:lnTo>
                  <a:lnTo>
                    <a:pt x="252209" y="406933"/>
                  </a:lnTo>
                  <a:lnTo>
                    <a:pt x="252209" y="399097"/>
                  </a:lnTo>
                  <a:close/>
                </a:path>
                <a:path w="252729" h="540385" extrusionOk="0">
                  <a:moveTo>
                    <a:pt x="252209" y="266052"/>
                  </a:moveTo>
                  <a:lnTo>
                    <a:pt x="12" y="266052"/>
                  </a:lnTo>
                  <a:lnTo>
                    <a:pt x="12" y="273888"/>
                  </a:lnTo>
                  <a:lnTo>
                    <a:pt x="252209" y="273888"/>
                  </a:lnTo>
                  <a:lnTo>
                    <a:pt x="252209" y="266052"/>
                  </a:lnTo>
                  <a:close/>
                </a:path>
                <a:path w="252729" h="540385" extrusionOk="0">
                  <a:moveTo>
                    <a:pt x="252209" y="133007"/>
                  </a:moveTo>
                  <a:lnTo>
                    <a:pt x="12" y="133007"/>
                  </a:lnTo>
                  <a:lnTo>
                    <a:pt x="12" y="140843"/>
                  </a:lnTo>
                  <a:lnTo>
                    <a:pt x="252209" y="140843"/>
                  </a:lnTo>
                  <a:lnTo>
                    <a:pt x="252209" y="1330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g3a28868cecb_0_689"/>
            <p:cNvSpPr/>
            <p:nvPr/>
          </p:nvSpPr>
          <p:spPr>
            <a:xfrm>
              <a:off x="10263645" y="2230500"/>
              <a:ext cx="185420" cy="140969"/>
            </a:xfrm>
            <a:custGeom>
              <a:avLst/>
              <a:gdLst/>
              <a:ahLst/>
              <a:cxnLst/>
              <a:rect l="l" t="t" r="r" b="b"/>
              <a:pathLst>
                <a:path w="185420" h="140969" extrusionOk="0">
                  <a:moveTo>
                    <a:pt x="185394" y="133007"/>
                  </a:moveTo>
                  <a:lnTo>
                    <a:pt x="0" y="133007"/>
                  </a:lnTo>
                  <a:lnTo>
                    <a:pt x="0" y="140843"/>
                  </a:lnTo>
                  <a:lnTo>
                    <a:pt x="185394" y="140843"/>
                  </a:lnTo>
                  <a:lnTo>
                    <a:pt x="185394" y="133007"/>
                  </a:lnTo>
                  <a:close/>
                </a:path>
                <a:path w="185420" h="140969" extrusionOk="0">
                  <a:moveTo>
                    <a:pt x="185394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185394" y="7835"/>
                  </a:lnTo>
                  <a:lnTo>
                    <a:pt x="185394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g3a28868cecb_0_689"/>
            <p:cNvSpPr/>
            <p:nvPr/>
          </p:nvSpPr>
          <p:spPr>
            <a:xfrm>
              <a:off x="10040862" y="2230500"/>
              <a:ext cx="225425" cy="140969"/>
            </a:xfrm>
            <a:custGeom>
              <a:avLst/>
              <a:gdLst/>
              <a:ahLst/>
              <a:cxnLst/>
              <a:rect l="l" t="t" r="r" b="b"/>
              <a:pathLst>
                <a:path w="225425" h="140969" extrusionOk="0">
                  <a:moveTo>
                    <a:pt x="225094" y="133007"/>
                  </a:moveTo>
                  <a:lnTo>
                    <a:pt x="0" y="133007"/>
                  </a:lnTo>
                  <a:lnTo>
                    <a:pt x="0" y="140843"/>
                  </a:lnTo>
                  <a:lnTo>
                    <a:pt x="225094" y="140843"/>
                  </a:lnTo>
                  <a:lnTo>
                    <a:pt x="225094" y="133007"/>
                  </a:lnTo>
                  <a:close/>
                </a:path>
                <a:path w="225425" h="140969" extrusionOk="0">
                  <a:moveTo>
                    <a:pt x="225094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225094" y="7835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g3a28868cecb_0_689"/>
          <p:cNvGrpSpPr/>
          <p:nvPr/>
        </p:nvGrpSpPr>
        <p:grpSpPr>
          <a:xfrm>
            <a:off x="9696056" y="1931136"/>
            <a:ext cx="345148" cy="830580"/>
            <a:chOff x="9696056" y="1931136"/>
            <a:chExt cx="345148" cy="830580"/>
          </a:xfrm>
        </p:grpSpPr>
        <p:sp>
          <p:nvSpPr>
            <p:cNvPr id="517" name="Google Shape;517;g3a28868cecb_0_689"/>
            <p:cNvSpPr/>
            <p:nvPr/>
          </p:nvSpPr>
          <p:spPr>
            <a:xfrm>
              <a:off x="9696056" y="1931136"/>
              <a:ext cx="210820" cy="830580"/>
            </a:xfrm>
            <a:custGeom>
              <a:avLst/>
              <a:gdLst/>
              <a:ahLst/>
              <a:cxnLst/>
              <a:rect l="l" t="t" r="r" b="b"/>
              <a:pathLst>
                <a:path w="210820" h="830580" extrusionOk="0">
                  <a:moveTo>
                    <a:pt x="0" y="830110"/>
                  </a:moveTo>
                  <a:lnTo>
                    <a:pt x="210527" y="830110"/>
                  </a:lnTo>
                  <a:lnTo>
                    <a:pt x="210527" y="0"/>
                  </a:lnTo>
                  <a:lnTo>
                    <a:pt x="0" y="0"/>
                  </a:lnTo>
                  <a:lnTo>
                    <a:pt x="0" y="83011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g3a28868cecb_0_689"/>
            <p:cNvSpPr/>
            <p:nvPr/>
          </p:nvSpPr>
          <p:spPr>
            <a:xfrm>
              <a:off x="9906584" y="1931136"/>
              <a:ext cx="134620" cy="830580"/>
            </a:xfrm>
            <a:custGeom>
              <a:avLst/>
              <a:gdLst/>
              <a:ahLst/>
              <a:cxnLst/>
              <a:rect l="l" t="t" r="r" b="b"/>
              <a:pathLst>
                <a:path w="134620" h="830580" extrusionOk="0">
                  <a:moveTo>
                    <a:pt x="134277" y="0"/>
                  </a:moveTo>
                  <a:lnTo>
                    <a:pt x="0" y="0"/>
                  </a:lnTo>
                  <a:lnTo>
                    <a:pt x="0" y="830110"/>
                  </a:lnTo>
                  <a:lnTo>
                    <a:pt x="134277" y="830110"/>
                  </a:lnTo>
                  <a:lnTo>
                    <a:pt x="134277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3a28868cecb_0_689"/>
            <p:cNvSpPr/>
            <p:nvPr/>
          </p:nvSpPr>
          <p:spPr>
            <a:xfrm>
              <a:off x="9749434" y="2016848"/>
              <a:ext cx="256540" cy="702944"/>
            </a:xfrm>
            <a:custGeom>
              <a:avLst/>
              <a:gdLst/>
              <a:ahLst/>
              <a:cxnLst/>
              <a:rect l="l" t="t" r="r" b="b"/>
              <a:pathLst>
                <a:path w="256540" h="702944" extrusionOk="0">
                  <a:moveTo>
                    <a:pt x="109829" y="684504"/>
                  </a:moveTo>
                  <a:lnTo>
                    <a:pt x="0" y="684504"/>
                  </a:lnTo>
                  <a:lnTo>
                    <a:pt x="0" y="702881"/>
                  </a:lnTo>
                  <a:lnTo>
                    <a:pt x="109829" y="702881"/>
                  </a:lnTo>
                  <a:lnTo>
                    <a:pt x="109829" y="684504"/>
                  </a:lnTo>
                  <a:close/>
                </a:path>
                <a:path w="256540" h="702944" extrusionOk="0">
                  <a:moveTo>
                    <a:pt x="109829" y="133223"/>
                  </a:moveTo>
                  <a:lnTo>
                    <a:pt x="0" y="133223"/>
                  </a:lnTo>
                  <a:lnTo>
                    <a:pt x="0" y="151612"/>
                  </a:lnTo>
                  <a:lnTo>
                    <a:pt x="109829" y="151612"/>
                  </a:lnTo>
                  <a:lnTo>
                    <a:pt x="109829" y="133223"/>
                  </a:lnTo>
                  <a:close/>
                </a:path>
                <a:path w="256540" h="702944" extrusionOk="0">
                  <a:moveTo>
                    <a:pt x="109829" y="66611"/>
                  </a:moveTo>
                  <a:lnTo>
                    <a:pt x="0" y="66611"/>
                  </a:lnTo>
                  <a:lnTo>
                    <a:pt x="0" y="84988"/>
                  </a:lnTo>
                  <a:lnTo>
                    <a:pt x="109829" y="84988"/>
                  </a:lnTo>
                  <a:lnTo>
                    <a:pt x="109829" y="66611"/>
                  </a:lnTo>
                  <a:close/>
                </a:path>
                <a:path w="256540" h="702944" extrusionOk="0">
                  <a:moveTo>
                    <a:pt x="109829" y="0"/>
                  </a:moveTo>
                  <a:lnTo>
                    <a:pt x="0" y="0"/>
                  </a:lnTo>
                  <a:lnTo>
                    <a:pt x="0" y="18376"/>
                  </a:lnTo>
                  <a:lnTo>
                    <a:pt x="109829" y="18376"/>
                  </a:lnTo>
                  <a:lnTo>
                    <a:pt x="109829" y="0"/>
                  </a:lnTo>
                  <a:close/>
                </a:path>
                <a:path w="256540" h="702944" extrusionOk="0">
                  <a:moveTo>
                    <a:pt x="256438" y="684504"/>
                  </a:moveTo>
                  <a:lnTo>
                    <a:pt x="195846" y="684504"/>
                  </a:lnTo>
                  <a:lnTo>
                    <a:pt x="195846" y="702881"/>
                  </a:lnTo>
                  <a:lnTo>
                    <a:pt x="256438" y="702881"/>
                  </a:lnTo>
                  <a:lnTo>
                    <a:pt x="256438" y="684504"/>
                  </a:lnTo>
                  <a:close/>
                </a:path>
                <a:path w="256540" h="702944" extrusionOk="0">
                  <a:moveTo>
                    <a:pt x="256438" y="532930"/>
                  </a:moveTo>
                  <a:lnTo>
                    <a:pt x="195846" y="532930"/>
                  </a:lnTo>
                  <a:lnTo>
                    <a:pt x="195846" y="551307"/>
                  </a:lnTo>
                  <a:lnTo>
                    <a:pt x="256438" y="551307"/>
                  </a:lnTo>
                  <a:lnTo>
                    <a:pt x="256438" y="532930"/>
                  </a:lnTo>
                  <a:close/>
                </a:path>
                <a:path w="256540" h="702944" extrusionOk="0">
                  <a:moveTo>
                    <a:pt x="256438" y="466293"/>
                  </a:moveTo>
                  <a:lnTo>
                    <a:pt x="195846" y="466293"/>
                  </a:lnTo>
                  <a:lnTo>
                    <a:pt x="195846" y="484682"/>
                  </a:lnTo>
                  <a:lnTo>
                    <a:pt x="256438" y="484682"/>
                  </a:lnTo>
                  <a:lnTo>
                    <a:pt x="256438" y="466293"/>
                  </a:lnTo>
                  <a:close/>
                </a:path>
                <a:path w="256540" h="702944" extrusionOk="0">
                  <a:moveTo>
                    <a:pt x="256438" y="399694"/>
                  </a:moveTo>
                  <a:lnTo>
                    <a:pt x="195846" y="399694"/>
                  </a:lnTo>
                  <a:lnTo>
                    <a:pt x="195846" y="418071"/>
                  </a:lnTo>
                  <a:lnTo>
                    <a:pt x="256438" y="418071"/>
                  </a:lnTo>
                  <a:lnTo>
                    <a:pt x="256438" y="399694"/>
                  </a:lnTo>
                  <a:close/>
                </a:path>
                <a:path w="256540" h="702944" extrusionOk="0">
                  <a:moveTo>
                    <a:pt x="256438" y="333070"/>
                  </a:moveTo>
                  <a:lnTo>
                    <a:pt x="195846" y="333070"/>
                  </a:lnTo>
                  <a:lnTo>
                    <a:pt x="195846" y="351459"/>
                  </a:lnTo>
                  <a:lnTo>
                    <a:pt x="256438" y="351459"/>
                  </a:lnTo>
                  <a:lnTo>
                    <a:pt x="256438" y="333070"/>
                  </a:lnTo>
                  <a:close/>
                </a:path>
                <a:path w="256540" h="702944" extrusionOk="0">
                  <a:moveTo>
                    <a:pt x="256438" y="266458"/>
                  </a:moveTo>
                  <a:lnTo>
                    <a:pt x="195846" y="266458"/>
                  </a:lnTo>
                  <a:lnTo>
                    <a:pt x="195846" y="284835"/>
                  </a:lnTo>
                  <a:lnTo>
                    <a:pt x="256438" y="284835"/>
                  </a:lnTo>
                  <a:lnTo>
                    <a:pt x="256438" y="266458"/>
                  </a:lnTo>
                  <a:close/>
                </a:path>
                <a:path w="256540" h="702944" extrusionOk="0">
                  <a:moveTo>
                    <a:pt x="256438" y="199847"/>
                  </a:moveTo>
                  <a:lnTo>
                    <a:pt x="195846" y="199847"/>
                  </a:lnTo>
                  <a:lnTo>
                    <a:pt x="195846" y="218224"/>
                  </a:lnTo>
                  <a:lnTo>
                    <a:pt x="256438" y="218224"/>
                  </a:lnTo>
                  <a:lnTo>
                    <a:pt x="256438" y="199847"/>
                  </a:lnTo>
                  <a:close/>
                </a:path>
                <a:path w="256540" h="702944" extrusionOk="0">
                  <a:moveTo>
                    <a:pt x="256438" y="133223"/>
                  </a:moveTo>
                  <a:lnTo>
                    <a:pt x="195846" y="133223"/>
                  </a:lnTo>
                  <a:lnTo>
                    <a:pt x="195846" y="151612"/>
                  </a:lnTo>
                  <a:lnTo>
                    <a:pt x="256438" y="151612"/>
                  </a:lnTo>
                  <a:lnTo>
                    <a:pt x="256438" y="133223"/>
                  </a:lnTo>
                  <a:close/>
                </a:path>
                <a:path w="256540" h="702944" extrusionOk="0">
                  <a:moveTo>
                    <a:pt x="256438" y="66611"/>
                  </a:moveTo>
                  <a:lnTo>
                    <a:pt x="195846" y="66611"/>
                  </a:lnTo>
                  <a:lnTo>
                    <a:pt x="195846" y="84988"/>
                  </a:lnTo>
                  <a:lnTo>
                    <a:pt x="256438" y="84988"/>
                  </a:lnTo>
                  <a:lnTo>
                    <a:pt x="256438" y="66611"/>
                  </a:lnTo>
                  <a:close/>
                </a:path>
                <a:path w="256540" h="702944" extrusionOk="0">
                  <a:moveTo>
                    <a:pt x="256438" y="0"/>
                  </a:moveTo>
                  <a:lnTo>
                    <a:pt x="195846" y="0"/>
                  </a:lnTo>
                  <a:lnTo>
                    <a:pt x="195846" y="18376"/>
                  </a:lnTo>
                  <a:lnTo>
                    <a:pt x="256438" y="18376"/>
                  </a:lnTo>
                  <a:lnTo>
                    <a:pt x="256438" y="0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g3a28868cecb_0_689"/>
          <p:cNvGrpSpPr/>
          <p:nvPr/>
        </p:nvGrpSpPr>
        <p:grpSpPr>
          <a:xfrm>
            <a:off x="11486003" y="1840560"/>
            <a:ext cx="436998" cy="1069339"/>
            <a:chOff x="11486003" y="1840560"/>
            <a:chExt cx="436998" cy="1069339"/>
          </a:xfrm>
        </p:grpSpPr>
        <p:sp>
          <p:nvSpPr>
            <p:cNvPr id="521" name="Google Shape;521;g3a28868cecb_0_689"/>
            <p:cNvSpPr/>
            <p:nvPr/>
          </p:nvSpPr>
          <p:spPr>
            <a:xfrm>
              <a:off x="11486003" y="1840560"/>
              <a:ext cx="253365" cy="1069339"/>
            </a:xfrm>
            <a:custGeom>
              <a:avLst/>
              <a:gdLst/>
              <a:ahLst/>
              <a:cxnLst/>
              <a:rect l="l" t="t" r="r" b="b"/>
              <a:pathLst>
                <a:path w="253365" h="1069339" extrusionOk="0">
                  <a:moveTo>
                    <a:pt x="252844" y="0"/>
                  </a:moveTo>
                  <a:lnTo>
                    <a:pt x="0" y="88518"/>
                  </a:lnTo>
                  <a:lnTo>
                    <a:pt x="0" y="1069162"/>
                  </a:lnTo>
                  <a:lnTo>
                    <a:pt x="252844" y="1069162"/>
                  </a:lnTo>
                  <a:lnTo>
                    <a:pt x="252844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g3a28868cecb_0_689"/>
            <p:cNvSpPr/>
            <p:nvPr/>
          </p:nvSpPr>
          <p:spPr>
            <a:xfrm>
              <a:off x="11738851" y="1840560"/>
              <a:ext cx="184150" cy="1069339"/>
            </a:xfrm>
            <a:custGeom>
              <a:avLst/>
              <a:gdLst/>
              <a:ahLst/>
              <a:cxnLst/>
              <a:rect l="l" t="t" r="r" b="b"/>
              <a:pathLst>
                <a:path w="184150" h="1069339" extrusionOk="0">
                  <a:moveTo>
                    <a:pt x="0" y="0"/>
                  </a:moveTo>
                  <a:lnTo>
                    <a:pt x="0" y="1069162"/>
                  </a:lnTo>
                  <a:lnTo>
                    <a:pt x="183527" y="1069162"/>
                  </a:lnTo>
                  <a:lnTo>
                    <a:pt x="183527" y="128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g3a28868cecb_0_689"/>
            <p:cNvSpPr/>
            <p:nvPr/>
          </p:nvSpPr>
          <p:spPr>
            <a:xfrm>
              <a:off x="11773046" y="1965587"/>
              <a:ext cx="0" cy="787400"/>
            </a:xfrm>
            <a:custGeom>
              <a:avLst/>
              <a:gdLst/>
              <a:ahLst/>
              <a:cxnLst/>
              <a:rect l="l" t="t" r="r" b="b"/>
              <a:pathLst>
                <a:path w="120000" h="787400" extrusionOk="0">
                  <a:moveTo>
                    <a:pt x="0" y="787073"/>
                  </a:moveTo>
                  <a:lnTo>
                    <a:pt x="0" y="0"/>
                  </a:lnTo>
                  <a:lnTo>
                    <a:pt x="0" y="787073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g3a28868cecb_0_689"/>
            <p:cNvSpPr/>
            <p:nvPr/>
          </p:nvSpPr>
          <p:spPr>
            <a:xfrm>
              <a:off x="11773046" y="1965587"/>
              <a:ext cx="0" cy="832485"/>
            </a:xfrm>
            <a:custGeom>
              <a:avLst/>
              <a:gdLst/>
              <a:ahLst/>
              <a:cxnLst/>
              <a:rect l="l" t="t" r="r" b="b"/>
              <a:pathLst>
                <a:path w="120000" h="832485" extrusionOk="0">
                  <a:moveTo>
                    <a:pt x="0" y="0"/>
                  </a:moveTo>
                  <a:lnTo>
                    <a:pt x="0" y="832053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g3a28868cecb_0_689"/>
            <p:cNvSpPr/>
            <p:nvPr/>
          </p:nvSpPr>
          <p:spPr>
            <a:xfrm>
              <a:off x="11812826" y="1991546"/>
              <a:ext cx="0" cy="761364"/>
            </a:xfrm>
            <a:custGeom>
              <a:avLst/>
              <a:gdLst/>
              <a:ahLst/>
              <a:cxnLst/>
              <a:rect l="l" t="t" r="r" b="b"/>
              <a:pathLst>
                <a:path w="120000" h="761364" extrusionOk="0">
                  <a:moveTo>
                    <a:pt x="0" y="761114"/>
                  </a:moveTo>
                  <a:lnTo>
                    <a:pt x="0" y="0"/>
                  </a:lnTo>
                  <a:lnTo>
                    <a:pt x="0" y="761114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g3a28868cecb_0_689"/>
            <p:cNvSpPr/>
            <p:nvPr/>
          </p:nvSpPr>
          <p:spPr>
            <a:xfrm>
              <a:off x="11812826" y="1991546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120000" h="806450" extrusionOk="0">
                  <a:moveTo>
                    <a:pt x="0" y="0"/>
                  </a:moveTo>
                  <a:lnTo>
                    <a:pt x="0" y="806081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g3a28868cecb_0_689"/>
            <p:cNvSpPr/>
            <p:nvPr/>
          </p:nvSpPr>
          <p:spPr>
            <a:xfrm>
              <a:off x="11852606" y="2017504"/>
              <a:ext cx="0" cy="735330"/>
            </a:xfrm>
            <a:custGeom>
              <a:avLst/>
              <a:gdLst/>
              <a:ahLst/>
              <a:cxnLst/>
              <a:rect l="l" t="t" r="r" b="b"/>
              <a:pathLst>
                <a:path w="120000" h="735330" extrusionOk="0">
                  <a:moveTo>
                    <a:pt x="0" y="735157"/>
                  </a:moveTo>
                  <a:lnTo>
                    <a:pt x="0" y="0"/>
                  </a:lnTo>
                  <a:lnTo>
                    <a:pt x="0" y="735157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g3a28868cecb_0_689"/>
            <p:cNvSpPr/>
            <p:nvPr/>
          </p:nvSpPr>
          <p:spPr>
            <a:xfrm>
              <a:off x="11852606" y="2017504"/>
              <a:ext cx="0" cy="780414"/>
            </a:xfrm>
            <a:custGeom>
              <a:avLst/>
              <a:gdLst/>
              <a:ahLst/>
              <a:cxnLst/>
              <a:rect l="l" t="t" r="r" b="b"/>
              <a:pathLst>
                <a:path w="120000" h="780414" extrusionOk="0">
                  <a:moveTo>
                    <a:pt x="0" y="0"/>
                  </a:moveTo>
                  <a:lnTo>
                    <a:pt x="0" y="780135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g3a28868cecb_0_689"/>
            <p:cNvSpPr/>
            <p:nvPr/>
          </p:nvSpPr>
          <p:spPr>
            <a:xfrm>
              <a:off x="11892387" y="2043464"/>
              <a:ext cx="0" cy="709294"/>
            </a:xfrm>
            <a:custGeom>
              <a:avLst/>
              <a:gdLst/>
              <a:ahLst/>
              <a:cxnLst/>
              <a:rect l="l" t="t" r="r" b="b"/>
              <a:pathLst>
                <a:path w="120000" h="709294" extrusionOk="0">
                  <a:moveTo>
                    <a:pt x="0" y="709197"/>
                  </a:moveTo>
                  <a:lnTo>
                    <a:pt x="0" y="0"/>
                  </a:lnTo>
                  <a:lnTo>
                    <a:pt x="0" y="709197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g3a28868cecb_0_689"/>
            <p:cNvSpPr/>
            <p:nvPr/>
          </p:nvSpPr>
          <p:spPr>
            <a:xfrm>
              <a:off x="11892387" y="2043464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w="120000" h="754380" extrusionOk="0">
                  <a:moveTo>
                    <a:pt x="0" y="0"/>
                  </a:moveTo>
                  <a:lnTo>
                    <a:pt x="0" y="754164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g3a28868cecb_0_689"/>
            <p:cNvSpPr/>
            <p:nvPr/>
          </p:nvSpPr>
          <p:spPr>
            <a:xfrm>
              <a:off x="11532864" y="2012976"/>
              <a:ext cx="0" cy="739775"/>
            </a:xfrm>
            <a:custGeom>
              <a:avLst/>
              <a:gdLst/>
              <a:ahLst/>
              <a:cxnLst/>
              <a:rect l="l" t="t" r="r" b="b"/>
              <a:pathLst>
                <a:path w="120000" h="739775" extrusionOk="0">
                  <a:moveTo>
                    <a:pt x="0" y="739684"/>
                  </a:moveTo>
                  <a:lnTo>
                    <a:pt x="0" y="0"/>
                  </a:lnTo>
                  <a:lnTo>
                    <a:pt x="0" y="739684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g3a28868cecb_0_689"/>
            <p:cNvSpPr/>
            <p:nvPr/>
          </p:nvSpPr>
          <p:spPr>
            <a:xfrm>
              <a:off x="11532864" y="2012976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w="120000" h="784860" extrusionOk="0">
                  <a:moveTo>
                    <a:pt x="0" y="0"/>
                  </a:moveTo>
                  <a:lnTo>
                    <a:pt x="0" y="784656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g3a28868cecb_0_689"/>
            <p:cNvSpPr/>
            <p:nvPr/>
          </p:nvSpPr>
          <p:spPr>
            <a:xfrm>
              <a:off x="11572644" y="2001127"/>
              <a:ext cx="0" cy="751839"/>
            </a:xfrm>
            <a:custGeom>
              <a:avLst/>
              <a:gdLst/>
              <a:ahLst/>
              <a:cxnLst/>
              <a:rect l="l" t="t" r="r" b="b"/>
              <a:pathLst>
                <a:path w="120000" h="751839" extrusionOk="0">
                  <a:moveTo>
                    <a:pt x="0" y="751533"/>
                  </a:moveTo>
                  <a:lnTo>
                    <a:pt x="0" y="0"/>
                  </a:lnTo>
                  <a:lnTo>
                    <a:pt x="0" y="751533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g3a28868cecb_0_689"/>
            <p:cNvSpPr/>
            <p:nvPr/>
          </p:nvSpPr>
          <p:spPr>
            <a:xfrm>
              <a:off x="11572644" y="2001127"/>
              <a:ext cx="0" cy="796925"/>
            </a:xfrm>
            <a:custGeom>
              <a:avLst/>
              <a:gdLst/>
              <a:ahLst/>
              <a:cxnLst/>
              <a:rect l="l" t="t" r="r" b="b"/>
              <a:pathLst>
                <a:path w="120000" h="796925" extrusionOk="0">
                  <a:moveTo>
                    <a:pt x="0" y="0"/>
                  </a:moveTo>
                  <a:lnTo>
                    <a:pt x="0" y="796505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g3a28868cecb_0_689"/>
            <p:cNvSpPr/>
            <p:nvPr/>
          </p:nvSpPr>
          <p:spPr>
            <a:xfrm>
              <a:off x="11612424" y="1989280"/>
              <a:ext cx="0" cy="763905"/>
            </a:xfrm>
            <a:custGeom>
              <a:avLst/>
              <a:gdLst/>
              <a:ahLst/>
              <a:cxnLst/>
              <a:rect l="l" t="t" r="r" b="b"/>
              <a:pathLst>
                <a:path w="120000" h="763905" extrusionOk="0">
                  <a:moveTo>
                    <a:pt x="0" y="763380"/>
                  </a:moveTo>
                  <a:lnTo>
                    <a:pt x="0" y="0"/>
                  </a:lnTo>
                  <a:lnTo>
                    <a:pt x="0" y="763380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g3a28868cecb_0_689"/>
            <p:cNvSpPr/>
            <p:nvPr/>
          </p:nvSpPr>
          <p:spPr>
            <a:xfrm>
              <a:off x="11612424" y="1989280"/>
              <a:ext cx="0" cy="808355"/>
            </a:xfrm>
            <a:custGeom>
              <a:avLst/>
              <a:gdLst/>
              <a:ahLst/>
              <a:cxnLst/>
              <a:rect l="l" t="t" r="r" b="b"/>
              <a:pathLst>
                <a:path w="120000" h="808355" extrusionOk="0">
                  <a:moveTo>
                    <a:pt x="0" y="0"/>
                  </a:moveTo>
                  <a:lnTo>
                    <a:pt x="0" y="808355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g3a28868cecb_0_689"/>
            <p:cNvSpPr/>
            <p:nvPr/>
          </p:nvSpPr>
          <p:spPr>
            <a:xfrm>
              <a:off x="11652204" y="1977434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w="120000" h="775335" extrusionOk="0">
                  <a:moveTo>
                    <a:pt x="0" y="775227"/>
                  </a:moveTo>
                  <a:lnTo>
                    <a:pt x="0" y="0"/>
                  </a:lnTo>
                  <a:lnTo>
                    <a:pt x="0" y="775227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g3a28868cecb_0_689"/>
            <p:cNvSpPr/>
            <p:nvPr/>
          </p:nvSpPr>
          <p:spPr>
            <a:xfrm>
              <a:off x="11652204" y="1977434"/>
              <a:ext cx="0" cy="820419"/>
            </a:xfrm>
            <a:custGeom>
              <a:avLst/>
              <a:gdLst/>
              <a:ahLst/>
              <a:cxnLst/>
              <a:rect l="l" t="t" r="r" b="b"/>
              <a:pathLst>
                <a:path w="120000" h="820419" extrusionOk="0">
                  <a:moveTo>
                    <a:pt x="0" y="0"/>
                  </a:moveTo>
                  <a:lnTo>
                    <a:pt x="0" y="820204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g3a28868cecb_0_689"/>
            <p:cNvSpPr/>
            <p:nvPr/>
          </p:nvSpPr>
          <p:spPr>
            <a:xfrm>
              <a:off x="11691984" y="1965587"/>
              <a:ext cx="0" cy="787400"/>
            </a:xfrm>
            <a:custGeom>
              <a:avLst/>
              <a:gdLst/>
              <a:ahLst/>
              <a:cxnLst/>
              <a:rect l="l" t="t" r="r" b="b"/>
              <a:pathLst>
                <a:path w="120000" h="787400" extrusionOk="0">
                  <a:moveTo>
                    <a:pt x="0" y="787073"/>
                  </a:moveTo>
                  <a:lnTo>
                    <a:pt x="0" y="0"/>
                  </a:lnTo>
                  <a:lnTo>
                    <a:pt x="0" y="787073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g3a28868cecb_0_689"/>
            <p:cNvSpPr/>
            <p:nvPr/>
          </p:nvSpPr>
          <p:spPr>
            <a:xfrm>
              <a:off x="11691984" y="1965587"/>
              <a:ext cx="0" cy="832485"/>
            </a:xfrm>
            <a:custGeom>
              <a:avLst/>
              <a:gdLst/>
              <a:ahLst/>
              <a:cxnLst/>
              <a:rect l="l" t="t" r="r" b="b"/>
              <a:pathLst>
                <a:path w="120000" h="832485" extrusionOk="0">
                  <a:moveTo>
                    <a:pt x="0" y="0"/>
                  </a:moveTo>
                  <a:lnTo>
                    <a:pt x="0" y="832053"/>
                  </a:lnTo>
                </a:path>
              </a:pathLst>
            </a:custGeom>
            <a:noFill/>
            <a:ln w="9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g3a28868cecb_0_689"/>
          <p:cNvGrpSpPr/>
          <p:nvPr/>
        </p:nvGrpSpPr>
        <p:grpSpPr>
          <a:xfrm>
            <a:off x="10158527" y="1984700"/>
            <a:ext cx="470407" cy="1198885"/>
            <a:chOff x="10158527" y="1984700"/>
            <a:chExt cx="470407" cy="1198885"/>
          </a:xfrm>
        </p:grpSpPr>
        <p:sp>
          <p:nvSpPr>
            <p:cNvPr id="542" name="Google Shape;542;g3a28868cecb_0_689"/>
            <p:cNvSpPr/>
            <p:nvPr/>
          </p:nvSpPr>
          <p:spPr>
            <a:xfrm>
              <a:off x="10158527" y="1984700"/>
              <a:ext cx="272415" cy="1198880"/>
            </a:xfrm>
            <a:custGeom>
              <a:avLst/>
              <a:gdLst/>
              <a:ahLst/>
              <a:cxnLst/>
              <a:rect l="l" t="t" r="r" b="b"/>
              <a:pathLst>
                <a:path w="272415" h="1198880" extrusionOk="0">
                  <a:moveTo>
                    <a:pt x="272288" y="0"/>
                  </a:moveTo>
                  <a:lnTo>
                    <a:pt x="0" y="146964"/>
                  </a:lnTo>
                  <a:lnTo>
                    <a:pt x="0" y="1198321"/>
                  </a:lnTo>
                  <a:lnTo>
                    <a:pt x="272288" y="1198321"/>
                  </a:lnTo>
                  <a:lnTo>
                    <a:pt x="272288" y="0"/>
                  </a:lnTo>
                  <a:close/>
                </a:path>
              </a:pathLst>
            </a:custGeom>
            <a:solidFill>
              <a:srgbClr val="F9C1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g3a28868cecb_0_689"/>
            <p:cNvSpPr/>
            <p:nvPr/>
          </p:nvSpPr>
          <p:spPr>
            <a:xfrm>
              <a:off x="10430814" y="1984705"/>
              <a:ext cx="198120" cy="1198880"/>
            </a:xfrm>
            <a:custGeom>
              <a:avLst/>
              <a:gdLst/>
              <a:ahLst/>
              <a:cxnLst/>
              <a:rect l="l" t="t" r="r" b="b"/>
              <a:pathLst>
                <a:path w="198120" h="1198880" extrusionOk="0">
                  <a:moveTo>
                    <a:pt x="197650" y="0"/>
                  </a:moveTo>
                  <a:lnTo>
                    <a:pt x="0" y="0"/>
                  </a:lnTo>
                  <a:lnTo>
                    <a:pt x="0" y="1198321"/>
                  </a:lnTo>
                  <a:lnTo>
                    <a:pt x="197650" y="1198321"/>
                  </a:lnTo>
                  <a:lnTo>
                    <a:pt x="197650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g3a28868cecb_0_689"/>
            <p:cNvSpPr/>
            <p:nvPr/>
          </p:nvSpPr>
          <p:spPr>
            <a:xfrm>
              <a:off x="10202139" y="2180945"/>
              <a:ext cx="191770" cy="433069"/>
            </a:xfrm>
            <a:custGeom>
              <a:avLst/>
              <a:gdLst/>
              <a:ahLst/>
              <a:cxnLst/>
              <a:rect l="l" t="t" r="r" b="b"/>
              <a:pathLst>
                <a:path w="191770" h="433069" extrusionOk="0">
                  <a:moveTo>
                    <a:pt x="191350" y="413219"/>
                  </a:moveTo>
                  <a:lnTo>
                    <a:pt x="0" y="413219"/>
                  </a:lnTo>
                  <a:lnTo>
                    <a:pt x="0" y="433031"/>
                  </a:lnTo>
                  <a:lnTo>
                    <a:pt x="191350" y="433031"/>
                  </a:lnTo>
                  <a:lnTo>
                    <a:pt x="191350" y="413219"/>
                  </a:lnTo>
                  <a:close/>
                </a:path>
                <a:path w="191770" h="433069" extrusionOk="0">
                  <a:moveTo>
                    <a:pt x="191350" y="354177"/>
                  </a:moveTo>
                  <a:lnTo>
                    <a:pt x="0" y="354177"/>
                  </a:lnTo>
                  <a:lnTo>
                    <a:pt x="0" y="373989"/>
                  </a:lnTo>
                  <a:lnTo>
                    <a:pt x="191350" y="373989"/>
                  </a:lnTo>
                  <a:lnTo>
                    <a:pt x="191350" y="354177"/>
                  </a:lnTo>
                  <a:close/>
                </a:path>
                <a:path w="191770" h="433069" extrusionOk="0">
                  <a:moveTo>
                    <a:pt x="191350" y="295148"/>
                  </a:moveTo>
                  <a:lnTo>
                    <a:pt x="0" y="295148"/>
                  </a:lnTo>
                  <a:lnTo>
                    <a:pt x="0" y="314960"/>
                  </a:lnTo>
                  <a:lnTo>
                    <a:pt x="191350" y="314960"/>
                  </a:lnTo>
                  <a:lnTo>
                    <a:pt x="191350" y="295148"/>
                  </a:lnTo>
                  <a:close/>
                </a:path>
                <a:path w="191770" h="433069" extrusionOk="0">
                  <a:moveTo>
                    <a:pt x="191350" y="236131"/>
                  </a:moveTo>
                  <a:lnTo>
                    <a:pt x="0" y="236131"/>
                  </a:lnTo>
                  <a:lnTo>
                    <a:pt x="0" y="255943"/>
                  </a:lnTo>
                  <a:lnTo>
                    <a:pt x="191350" y="255943"/>
                  </a:lnTo>
                  <a:lnTo>
                    <a:pt x="191350" y="236131"/>
                  </a:lnTo>
                  <a:close/>
                </a:path>
                <a:path w="191770" h="433069" extrusionOk="0">
                  <a:moveTo>
                    <a:pt x="191350" y="177088"/>
                  </a:moveTo>
                  <a:lnTo>
                    <a:pt x="0" y="177088"/>
                  </a:lnTo>
                  <a:lnTo>
                    <a:pt x="0" y="196900"/>
                  </a:lnTo>
                  <a:lnTo>
                    <a:pt x="191350" y="196900"/>
                  </a:lnTo>
                  <a:lnTo>
                    <a:pt x="191350" y="177088"/>
                  </a:lnTo>
                  <a:close/>
                </a:path>
                <a:path w="191770" h="433069" extrusionOk="0">
                  <a:moveTo>
                    <a:pt x="191350" y="118059"/>
                  </a:moveTo>
                  <a:lnTo>
                    <a:pt x="0" y="118059"/>
                  </a:lnTo>
                  <a:lnTo>
                    <a:pt x="0" y="137871"/>
                  </a:lnTo>
                  <a:lnTo>
                    <a:pt x="191350" y="137871"/>
                  </a:lnTo>
                  <a:lnTo>
                    <a:pt x="191350" y="118059"/>
                  </a:lnTo>
                  <a:close/>
                </a:path>
                <a:path w="191770" h="433069" extrusionOk="0">
                  <a:moveTo>
                    <a:pt x="191350" y="59029"/>
                  </a:moveTo>
                  <a:lnTo>
                    <a:pt x="0" y="59029"/>
                  </a:lnTo>
                  <a:lnTo>
                    <a:pt x="0" y="78841"/>
                  </a:lnTo>
                  <a:lnTo>
                    <a:pt x="191350" y="78841"/>
                  </a:lnTo>
                  <a:lnTo>
                    <a:pt x="191350" y="59029"/>
                  </a:lnTo>
                  <a:close/>
                </a:path>
                <a:path w="191770" h="433069" extrusionOk="0">
                  <a:moveTo>
                    <a:pt x="191350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191350" y="19812"/>
                  </a:lnTo>
                  <a:lnTo>
                    <a:pt x="191350" y="0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g3a28868cecb_0_689"/>
            <p:cNvSpPr/>
            <p:nvPr/>
          </p:nvSpPr>
          <p:spPr>
            <a:xfrm>
              <a:off x="10464762" y="2180577"/>
              <a:ext cx="139065" cy="610869"/>
            </a:xfrm>
            <a:custGeom>
              <a:avLst/>
              <a:gdLst/>
              <a:ahLst/>
              <a:cxnLst/>
              <a:rect l="l" t="t" r="r" b="b"/>
              <a:pathLst>
                <a:path w="139065" h="610869" extrusionOk="0">
                  <a:moveTo>
                    <a:pt x="54102" y="590321"/>
                  </a:moveTo>
                  <a:lnTo>
                    <a:pt x="0" y="590321"/>
                  </a:lnTo>
                  <a:lnTo>
                    <a:pt x="0" y="610857"/>
                  </a:lnTo>
                  <a:lnTo>
                    <a:pt x="54102" y="610857"/>
                  </a:lnTo>
                  <a:lnTo>
                    <a:pt x="54102" y="590321"/>
                  </a:lnTo>
                  <a:close/>
                </a:path>
                <a:path w="139065" h="610869" extrusionOk="0">
                  <a:moveTo>
                    <a:pt x="54102" y="531279"/>
                  </a:moveTo>
                  <a:lnTo>
                    <a:pt x="0" y="531279"/>
                  </a:lnTo>
                  <a:lnTo>
                    <a:pt x="0" y="551827"/>
                  </a:lnTo>
                  <a:lnTo>
                    <a:pt x="54102" y="551827"/>
                  </a:lnTo>
                  <a:lnTo>
                    <a:pt x="54102" y="531279"/>
                  </a:lnTo>
                  <a:close/>
                </a:path>
                <a:path w="139065" h="610869" extrusionOk="0">
                  <a:moveTo>
                    <a:pt x="54102" y="472262"/>
                  </a:moveTo>
                  <a:lnTo>
                    <a:pt x="0" y="472262"/>
                  </a:lnTo>
                  <a:lnTo>
                    <a:pt x="0" y="492798"/>
                  </a:lnTo>
                  <a:lnTo>
                    <a:pt x="54102" y="492798"/>
                  </a:lnTo>
                  <a:lnTo>
                    <a:pt x="54102" y="472262"/>
                  </a:lnTo>
                  <a:close/>
                </a:path>
                <a:path w="139065" h="610869" extrusionOk="0">
                  <a:moveTo>
                    <a:pt x="54102" y="413219"/>
                  </a:moveTo>
                  <a:lnTo>
                    <a:pt x="0" y="413219"/>
                  </a:lnTo>
                  <a:lnTo>
                    <a:pt x="0" y="433768"/>
                  </a:lnTo>
                  <a:lnTo>
                    <a:pt x="54102" y="433768"/>
                  </a:lnTo>
                  <a:lnTo>
                    <a:pt x="54102" y="413219"/>
                  </a:lnTo>
                  <a:close/>
                </a:path>
                <a:path w="139065" h="610869" extrusionOk="0">
                  <a:moveTo>
                    <a:pt x="54102" y="354203"/>
                  </a:moveTo>
                  <a:lnTo>
                    <a:pt x="0" y="354203"/>
                  </a:lnTo>
                  <a:lnTo>
                    <a:pt x="0" y="374738"/>
                  </a:lnTo>
                  <a:lnTo>
                    <a:pt x="54102" y="374738"/>
                  </a:lnTo>
                  <a:lnTo>
                    <a:pt x="54102" y="354203"/>
                  </a:lnTo>
                  <a:close/>
                </a:path>
                <a:path w="139065" h="610869" extrusionOk="0">
                  <a:moveTo>
                    <a:pt x="54102" y="295160"/>
                  </a:moveTo>
                  <a:lnTo>
                    <a:pt x="0" y="295160"/>
                  </a:lnTo>
                  <a:lnTo>
                    <a:pt x="0" y="315709"/>
                  </a:lnTo>
                  <a:lnTo>
                    <a:pt x="54102" y="315709"/>
                  </a:lnTo>
                  <a:lnTo>
                    <a:pt x="54102" y="295160"/>
                  </a:lnTo>
                  <a:close/>
                </a:path>
                <a:path w="139065" h="610869" extrusionOk="0">
                  <a:moveTo>
                    <a:pt x="138798" y="236143"/>
                  </a:moveTo>
                  <a:lnTo>
                    <a:pt x="0" y="236143"/>
                  </a:lnTo>
                  <a:lnTo>
                    <a:pt x="0" y="256679"/>
                  </a:lnTo>
                  <a:lnTo>
                    <a:pt x="138798" y="256679"/>
                  </a:lnTo>
                  <a:lnTo>
                    <a:pt x="138798" y="236143"/>
                  </a:lnTo>
                  <a:close/>
                </a:path>
                <a:path w="139065" h="610869" extrusionOk="0">
                  <a:moveTo>
                    <a:pt x="138798" y="177101"/>
                  </a:moveTo>
                  <a:lnTo>
                    <a:pt x="0" y="177101"/>
                  </a:lnTo>
                  <a:lnTo>
                    <a:pt x="0" y="197650"/>
                  </a:lnTo>
                  <a:lnTo>
                    <a:pt x="138798" y="197650"/>
                  </a:lnTo>
                  <a:lnTo>
                    <a:pt x="138798" y="177101"/>
                  </a:lnTo>
                  <a:close/>
                </a:path>
                <a:path w="139065" h="610869" extrusionOk="0">
                  <a:moveTo>
                    <a:pt x="138798" y="118071"/>
                  </a:moveTo>
                  <a:lnTo>
                    <a:pt x="0" y="118071"/>
                  </a:lnTo>
                  <a:lnTo>
                    <a:pt x="0" y="138607"/>
                  </a:lnTo>
                  <a:lnTo>
                    <a:pt x="138798" y="138607"/>
                  </a:lnTo>
                  <a:lnTo>
                    <a:pt x="138798" y="118071"/>
                  </a:lnTo>
                  <a:close/>
                </a:path>
                <a:path w="139065" h="610869" extrusionOk="0">
                  <a:moveTo>
                    <a:pt x="138798" y="59029"/>
                  </a:moveTo>
                  <a:lnTo>
                    <a:pt x="0" y="59029"/>
                  </a:lnTo>
                  <a:lnTo>
                    <a:pt x="0" y="79578"/>
                  </a:lnTo>
                  <a:lnTo>
                    <a:pt x="138798" y="79578"/>
                  </a:lnTo>
                  <a:lnTo>
                    <a:pt x="138798" y="59029"/>
                  </a:lnTo>
                  <a:close/>
                </a:path>
                <a:path w="139065" h="610869" extrusionOk="0">
                  <a:moveTo>
                    <a:pt x="138798" y="0"/>
                  </a:moveTo>
                  <a:lnTo>
                    <a:pt x="0" y="0"/>
                  </a:lnTo>
                  <a:lnTo>
                    <a:pt x="0" y="20548"/>
                  </a:lnTo>
                  <a:lnTo>
                    <a:pt x="138798" y="20548"/>
                  </a:lnTo>
                  <a:lnTo>
                    <a:pt x="138798" y="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g3a28868cecb_0_689"/>
          <p:cNvGrpSpPr/>
          <p:nvPr/>
        </p:nvGrpSpPr>
        <p:grpSpPr>
          <a:xfrm>
            <a:off x="11074375" y="1883193"/>
            <a:ext cx="412952" cy="1289050"/>
            <a:chOff x="11074375" y="1883193"/>
            <a:chExt cx="412952" cy="1289050"/>
          </a:xfrm>
        </p:grpSpPr>
        <p:sp>
          <p:nvSpPr>
            <p:cNvPr id="547" name="Google Shape;547;g3a28868cecb_0_689"/>
            <p:cNvSpPr/>
            <p:nvPr/>
          </p:nvSpPr>
          <p:spPr>
            <a:xfrm>
              <a:off x="11318418" y="1883193"/>
              <a:ext cx="168909" cy="869950"/>
            </a:xfrm>
            <a:custGeom>
              <a:avLst/>
              <a:gdLst/>
              <a:ahLst/>
              <a:cxnLst/>
              <a:rect l="l" t="t" r="r" b="b"/>
              <a:pathLst>
                <a:path w="168909" h="869950" extrusionOk="0">
                  <a:moveTo>
                    <a:pt x="168541" y="215900"/>
                  </a:moveTo>
                  <a:lnTo>
                    <a:pt x="123329" y="215900"/>
                  </a:lnTo>
                  <a:lnTo>
                    <a:pt x="123329" y="116840"/>
                  </a:lnTo>
                  <a:lnTo>
                    <a:pt x="76034" y="116840"/>
                  </a:lnTo>
                  <a:lnTo>
                    <a:pt x="76034" y="0"/>
                  </a:lnTo>
                  <a:lnTo>
                    <a:pt x="0" y="0"/>
                  </a:lnTo>
                  <a:lnTo>
                    <a:pt x="0" y="116840"/>
                  </a:lnTo>
                  <a:lnTo>
                    <a:pt x="47294" y="116840"/>
                  </a:lnTo>
                  <a:lnTo>
                    <a:pt x="47294" y="215900"/>
                  </a:lnTo>
                  <a:lnTo>
                    <a:pt x="92506" y="215900"/>
                  </a:lnTo>
                  <a:lnTo>
                    <a:pt x="92506" y="869467"/>
                  </a:lnTo>
                  <a:lnTo>
                    <a:pt x="168541" y="869467"/>
                  </a:lnTo>
                  <a:lnTo>
                    <a:pt x="168541" y="21590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g3a28868cecb_0_689"/>
            <p:cNvSpPr/>
            <p:nvPr/>
          </p:nvSpPr>
          <p:spPr>
            <a:xfrm>
              <a:off x="11074375" y="1883193"/>
              <a:ext cx="336550" cy="1289050"/>
            </a:xfrm>
            <a:custGeom>
              <a:avLst/>
              <a:gdLst/>
              <a:ahLst/>
              <a:cxnLst/>
              <a:rect l="l" t="t" r="r" b="b"/>
              <a:pathLst>
                <a:path w="336550" h="1289050" extrusionOk="0">
                  <a:moveTo>
                    <a:pt x="336550" y="215900"/>
                  </a:moveTo>
                  <a:lnTo>
                    <a:pt x="291338" y="215900"/>
                  </a:lnTo>
                  <a:lnTo>
                    <a:pt x="291338" y="116840"/>
                  </a:lnTo>
                  <a:lnTo>
                    <a:pt x="244043" y="116840"/>
                  </a:lnTo>
                  <a:lnTo>
                    <a:pt x="244043" y="0"/>
                  </a:lnTo>
                  <a:lnTo>
                    <a:pt x="92506" y="0"/>
                  </a:lnTo>
                  <a:lnTo>
                    <a:pt x="92506" y="116840"/>
                  </a:lnTo>
                  <a:lnTo>
                    <a:pt x="45212" y="116840"/>
                  </a:lnTo>
                  <a:lnTo>
                    <a:pt x="45212" y="215900"/>
                  </a:lnTo>
                  <a:lnTo>
                    <a:pt x="0" y="215900"/>
                  </a:lnTo>
                  <a:lnTo>
                    <a:pt x="0" y="1289050"/>
                  </a:lnTo>
                  <a:lnTo>
                    <a:pt x="336550" y="1289050"/>
                  </a:lnTo>
                  <a:lnTo>
                    <a:pt x="336550" y="21590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g3a28868cecb_0_689"/>
            <p:cNvSpPr/>
            <p:nvPr/>
          </p:nvSpPr>
          <p:spPr>
            <a:xfrm>
              <a:off x="11136173" y="2139175"/>
              <a:ext cx="213359" cy="982980"/>
            </a:xfrm>
            <a:custGeom>
              <a:avLst/>
              <a:gdLst/>
              <a:ahLst/>
              <a:cxnLst/>
              <a:rect l="l" t="t" r="r" b="b"/>
              <a:pathLst>
                <a:path w="213359" h="982980" extrusionOk="0">
                  <a:moveTo>
                    <a:pt x="15862" y="0"/>
                  </a:moveTo>
                  <a:lnTo>
                    <a:pt x="0" y="0"/>
                  </a:lnTo>
                  <a:lnTo>
                    <a:pt x="0" y="982586"/>
                  </a:lnTo>
                  <a:lnTo>
                    <a:pt x="15862" y="982586"/>
                  </a:lnTo>
                  <a:lnTo>
                    <a:pt x="15862" y="0"/>
                  </a:lnTo>
                  <a:close/>
                </a:path>
                <a:path w="213359" h="982980" extrusionOk="0">
                  <a:moveTo>
                    <a:pt x="81559" y="0"/>
                  </a:moveTo>
                  <a:lnTo>
                    <a:pt x="65684" y="0"/>
                  </a:lnTo>
                  <a:lnTo>
                    <a:pt x="65684" y="982586"/>
                  </a:lnTo>
                  <a:lnTo>
                    <a:pt x="81559" y="982586"/>
                  </a:lnTo>
                  <a:lnTo>
                    <a:pt x="81559" y="0"/>
                  </a:lnTo>
                  <a:close/>
                </a:path>
                <a:path w="213359" h="982980" extrusionOk="0">
                  <a:moveTo>
                    <a:pt x="147256" y="0"/>
                  </a:moveTo>
                  <a:lnTo>
                    <a:pt x="131381" y="0"/>
                  </a:lnTo>
                  <a:lnTo>
                    <a:pt x="131381" y="613486"/>
                  </a:lnTo>
                  <a:lnTo>
                    <a:pt x="147256" y="613486"/>
                  </a:lnTo>
                  <a:lnTo>
                    <a:pt x="147256" y="0"/>
                  </a:lnTo>
                  <a:close/>
                </a:path>
                <a:path w="213359" h="982980" extrusionOk="0">
                  <a:moveTo>
                    <a:pt x="212953" y="0"/>
                  </a:moveTo>
                  <a:lnTo>
                    <a:pt x="197078" y="0"/>
                  </a:lnTo>
                  <a:lnTo>
                    <a:pt x="197078" y="613486"/>
                  </a:lnTo>
                  <a:lnTo>
                    <a:pt x="212953" y="613486"/>
                  </a:lnTo>
                  <a:lnTo>
                    <a:pt x="212953" y="0"/>
                  </a:lnTo>
                  <a:close/>
                </a:path>
              </a:pathLst>
            </a:custGeom>
            <a:solidFill>
              <a:srgbClr val="537D7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g3a28868cecb_0_689"/>
          <p:cNvGrpSpPr/>
          <p:nvPr/>
        </p:nvGrpSpPr>
        <p:grpSpPr>
          <a:xfrm>
            <a:off x="10349087" y="2256304"/>
            <a:ext cx="752713" cy="922709"/>
            <a:chOff x="10349087" y="2256304"/>
            <a:chExt cx="752713" cy="922709"/>
          </a:xfrm>
        </p:grpSpPr>
        <p:sp>
          <p:nvSpPr>
            <p:cNvPr id="551" name="Google Shape;551;g3a28868cecb_0_689"/>
            <p:cNvSpPr/>
            <p:nvPr/>
          </p:nvSpPr>
          <p:spPr>
            <a:xfrm>
              <a:off x="10518863" y="2450541"/>
              <a:ext cx="389254" cy="696594"/>
            </a:xfrm>
            <a:custGeom>
              <a:avLst/>
              <a:gdLst/>
              <a:ahLst/>
              <a:cxnLst/>
              <a:rect l="l" t="t" r="r" b="b"/>
              <a:pathLst>
                <a:path w="389254" h="696594" extrusionOk="0">
                  <a:moveTo>
                    <a:pt x="389153" y="0"/>
                  </a:moveTo>
                  <a:lnTo>
                    <a:pt x="0" y="0"/>
                  </a:lnTo>
                  <a:lnTo>
                    <a:pt x="0" y="696544"/>
                  </a:lnTo>
                  <a:lnTo>
                    <a:pt x="389153" y="696544"/>
                  </a:lnTo>
                  <a:lnTo>
                    <a:pt x="389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g3a28868cecb_0_689"/>
            <p:cNvSpPr/>
            <p:nvPr/>
          </p:nvSpPr>
          <p:spPr>
            <a:xfrm>
              <a:off x="10518871" y="2256304"/>
              <a:ext cx="582929" cy="194310"/>
            </a:xfrm>
            <a:custGeom>
              <a:avLst/>
              <a:gdLst/>
              <a:ahLst/>
              <a:cxnLst/>
              <a:rect l="l" t="t" r="r" b="b"/>
              <a:pathLst>
                <a:path w="582929" h="194310" extrusionOk="0">
                  <a:moveTo>
                    <a:pt x="582688" y="0"/>
                  </a:moveTo>
                  <a:lnTo>
                    <a:pt x="194233" y="0"/>
                  </a:lnTo>
                  <a:lnTo>
                    <a:pt x="0" y="194233"/>
                  </a:lnTo>
                  <a:lnTo>
                    <a:pt x="389153" y="194233"/>
                  </a:lnTo>
                  <a:lnTo>
                    <a:pt x="582688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g3a28868cecb_0_689"/>
            <p:cNvSpPr/>
            <p:nvPr/>
          </p:nvSpPr>
          <p:spPr>
            <a:xfrm>
              <a:off x="10908013" y="2256308"/>
              <a:ext cx="193675" cy="890905"/>
            </a:xfrm>
            <a:custGeom>
              <a:avLst/>
              <a:gdLst/>
              <a:ahLst/>
              <a:cxnLst/>
              <a:rect l="l" t="t" r="r" b="b"/>
              <a:pathLst>
                <a:path w="193675" h="890905" extrusionOk="0">
                  <a:moveTo>
                    <a:pt x="193548" y="0"/>
                  </a:moveTo>
                  <a:lnTo>
                    <a:pt x="0" y="190512"/>
                  </a:lnTo>
                  <a:lnTo>
                    <a:pt x="0" y="890778"/>
                  </a:lnTo>
                  <a:lnTo>
                    <a:pt x="193548" y="890778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g3a28868cecb_0_689"/>
            <p:cNvSpPr/>
            <p:nvPr/>
          </p:nvSpPr>
          <p:spPr>
            <a:xfrm>
              <a:off x="10965866" y="2500439"/>
              <a:ext cx="95250" cy="234314"/>
            </a:xfrm>
            <a:custGeom>
              <a:avLst/>
              <a:gdLst/>
              <a:ahLst/>
              <a:cxnLst/>
              <a:rect l="l" t="t" r="r" b="b"/>
              <a:pathLst>
                <a:path w="95250" h="234314" extrusionOk="0">
                  <a:moveTo>
                    <a:pt x="33337" y="200444"/>
                  </a:moveTo>
                  <a:lnTo>
                    <a:pt x="0" y="200444"/>
                  </a:lnTo>
                  <a:lnTo>
                    <a:pt x="0" y="233781"/>
                  </a:lnTo>
                  <a:lnTo>
                    <a:pt x="33337" y="233781"/>
                  </a:lnTo>
                  <a:lnTo>
                    <a:pt x="33337" y="200444"/>
                  </a:lnTo>
                  <a:close/>
                </a:path>
                <a:path w="95250" h="234314" extrusionOk="0">
                  <a:moveTo>
                    <a:pt x="33337" y="133629"/>
                  </a:moveTo>
                  <a:lnTo>
                    <a:pt x="0" y="133629"/>
                  </a:lnTo>
                  <a:lnTo>
                    <a:pt x="0" y="166966"/>
                  </a:lnTo>
                  <a:lnTo>
                    <a:pt x="33337" y="166966"/>
                  </a:lnTo>
                  <a:lnTo>
                    <a:pt x="33337" y="133629"/>
                  </a:lnTo>
                  <a:close/>
                </a:path>
                <a:path w="95250" h="234314" extrusionOk="0">
                  <a:moveTo>
                    <a:pt x="33337" y="66814"/>
                  </a:moveTo>
                  <a:lnTo>
                    <a:pt x="0" y="66814"/>
                  </a:lnTo>
                  <a:lnTo>
                    <a:pt x="0" y="100152"/>
                  </a:lnTo>
                  <a:lnTo>
                    <a:pt x="33337" y="100152"/>
                  </a:lnTo>
                  <a:lnTo>
                    <a:pt x="33337" y="66814"/>
                  </a:lnTo>
                  <a:close/>
                </a:path>
                <a:path w="95250" h="234314" extrusionOk="0">
                  <a:moveTo>
                    <a:pt x="33337" y="0"/>
                  </a:moveTo>
                  <a:lnTo>
                    <a:pt x="0" y="0"/>
                  </a:lnTo>
                  <a:lnTo>
                    <a:pt x="0" y="33337"/>
                  </a:lnTo>
                  <a:lnTo>
                    <a:pt x="33337" y="33337"/>
                  </a:lnTo>
                  <a:lnTo>
                    <a:pt x="33337" y="0"/>
                  </a:lnTo>
                  <a:close/>
                </a:path>
                <a:path w="95250" h="234314" extrusionOk="0">
                  <a:moveTo>
                    <a:pt x="94767" y="200444"/>
                  </a:moveTo>
                  <a:lnTo>
                    <a:pt x="61429" y="200444"/>
                  </a:lnTo>
                  <a:lnTo>
                    <a:pt x="61429" y="233781"/>
                  </a:lnTo>
                  <a:lnTo>
                    <a:pt x="94767" y="233781"/>
                  </a:lnTo>
                  <a:lnTo>
                    <a:pt x="94767" y="200444"/>
                  </a:lnTo>
                  <a:close/>
                </a:path>
                <a:path w="95250" h="234314" extrusionOk="0">
                  <a:moveTo>
                    <a:pt x="94767" y="133629"/>
                  </a:moveTo>
                  <a:lnTo>
                    <a:pt x="61429" y="133629"/>
                  </a:lnTo>
                  <a:lnTo>
                    <a:pt x="61429" y="166966"/>
                  </a:lnTo>
                  <a:lnTo>
                    <a:pt x="94767" y="166966"/>
                  </a:lnTo>
                  <a:lnTo>
                    <a:pt x="94767" y="133629"/>
                  </a:lnTo>
                  <a:close/>
                </a:path>
                <a:path w="95250" h="234314" extrusionOk="0">
                  <a:moveTo>
                    <a:pt x="94767" y="66814"/>
                  </a:moveTo>
                  <a:lnTo>
                    <a:pt x="61429" y="66814"/>
                  </a:lnTo>
                  <a:lnTo>
                    <a:pt x="61429" y="100152"/>
                  </a:lnTo>
                  <a:lnTo>
                    <a:pt x="94767" y="100152"/>
                  </a:lnTo>
                  <a:lnTo>
                    <a:pt x="94767" y="66814"/>
                  </a:lnTo>
                  <a:close/>
                </a:path>
                <a:path w="95250" h="234314" extrusionOk="0">
                  <a:moveTo>
                    <a:pt x="94767" y="0"/>
                  </a:moveTo>
                  <a:lnTo>
                    <a:pt x="61429" y="0"/>
                  </a:lnTo>
                  <a:lnTo>
                    <a:pt x="61429" y="33337"/>
                  </a:lnTo>
                  <a:lnTo>
                    <a:pt x="94767" y="33337"/>
                  </a:lnTo>
                  <a:lnTo>
                    <a:pt x="947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g3a28868cecb_0_689"/>
            <p:cNvSpPr/>
            <p:nvPr/>
          </p:nvSpPr>
          <p:spPr>
            <a:xfrm>
              <a:off x="10568953" y="2500439"/>
              <a:ext cx="301625" cy="227330"/>
            </a:xfrm>
            <a:custGeom>
              <a:avLst/>
              <a:gdLst/>
              <a:ahLst/>
              <a:cxnLst/>
              <a:rect l="l" t="t" r="r" b="b"/>
              <a:pathLst>
                <a:path w="301625" h="227330" extrusionOk="0">
                  <a:moveTo>
                    <a:pt x="30784" y="146900"/>
                  </a:moveTo>
                  <a:lnTo>
                    <a:pt x="0" y="146900"/>
                  </a:lnTo>
                  <a:lnTo>
                    <a:pt x="0" y="226987"/>
                  </a:lnTo>
                  <a:lnTo>
                    <a:pt x="30784" y="226987"/>
                  </a:lnTo>
                  <a:lnTo>
                    <a:pt x="30784" y="146900"/>
                  </a:lnTo>
                  <a:close/>
                </a:path>
                <a:path w="301625" h="227330" extrusionOk="0">
                  <a:moveTo>
                    <a:pt x="30784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0784" y="80086"/>
                  </a:lnTo>
                  <a:lnTo>
                    <a:pt x="30784" y="0"/>
                  </a:lnTo>
                  <a:close/>
                </a:path>
                <a:path w="301625" h="227330" extrusionOk="0">
                  <a:moveTo>
                    <a:pt x="120929" y="146900"/>
                  </a:moveTo>
                  <a:lnTo>
                    <a:pt x="90144" y="146900"/>
                  </a:lnTo>
                  <a:lnTo>
                    <a:pt x="90144" y="226987"/>
                  </a:lnTo>
                  <a:lnTo>
                    <a:pt x="120929" y="226987"/>
                  </a:lnTo>
                  <a:lnTo>
                    <a:pt x="120929" y="146900"/>
                  </a:lnTo>
                  <a:close/>
                </a:path>
                <a:path w="301625" h="227330" extrusionOk="0">
                  <a:moveTo>
                    <a:pt x="120929" y="0"/>
                  </a:moveTo>
                  <a:lnTo>
                    <a:pt x="90144" y="0"/>
                  </a:lnTo>
                  <a:lnTo>
                    <a:pt x="90144" y="80086"/>
                  </a:lnTo>
                  <a:lnTo>
                    <a:pt x="120929" y="80086"/>
                  </a:lnTo>
                  <a:lnTo>
                    <a:pt x="120929" y="0"/>
                  </a:lnTo>
                  <a:close/>
                </a:path>
                <a:path w="301625" h="227330" extrusionOk="0">
                  <a:moveTo>
                    <a:pt x="211061" y="146900"/>
                  </a:moveTo>
                  <a:lnTo>
                    <a:pt x="180276" y="146900"/>
                  </a:lnTo>
                  <a:lnTo>
                    <a:pt x="180276" y="226987"/>
                  </a:lnTo>
                  <a:lnTo>
                    <a:pt x="211061" y="226987"/>
                  </a:lnTo>
                  <a:lnTo>
                    <a:pt x="211061" y="146900"/>
                  </a:lnTo>
                  <a:close/>
                </a:path>
                <a:path w="301625" h="227330" extrusionOk="0">
                  <a:moveTo>
                    <a:pt x="211061" y="0"/>
                  </a:moveTo>
                  <a:lnTo>
                    <a:pt x="180276" y="0"/>
                  </a:lnTo>
                  <a:lnTo>
                    <a:pt x="180276" y="80086"/>
                  </a:lnTo>
                  <a:lnTo>
                    <a:pt x="211061" y="80086"/>
                  </a:lnTo>
                  <a:lnTo>
                    <a:pt x="211061" y="0"/>
                  </a:lnTo>
                  <a:close/>
                </a:path>
                <a:path w="301625" h="227330" extrusionOk="0">
                  <a:moveTo>
                    <a:pt x="301205" y="146900"/>
                  </a:moveTo>
                  <a:lnTo>
                    <a:pt x="270421" y="146900"/>
                  </a:lnTo>
                  <a:lnTo>
                    <a:pt x="270421" y="226987"/>
                  </a:lnTo>
                  <a:lnTo>
                    <a:pt x="301205" y="226987"/>
                  </a:lnTo>
                  <a:lnTo>
                    <a:pt x="301205" y="146900"/>
                  </a:lnTo>
                  <a:close/>
                </a:path>
                <a:path w="301625" h="227330" extrusionOk="0">
                  <a:moveTo>
                    <a:pt x="301205" y="0"/>
                  </a:moveTo>
                  <a:lnTo>
                    <a:pt x="270421" y="0"/>
                  </a:lnTo>
                  <a:lnTo>
                    <a:pt x="270421" y="80086"/>
                  </a:lnTo>
                  <a:lnTo>
                    <a:pt x="301205" y="80086"/>
                  </a:lnTo>
                  <a:lnTo>
                    <a:pt x="301205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g3a28868cecb_0_689"/>
            <p:cNvSpPr/>
            <p:nvPr/>
          </p:nvSpPr>
          <p:spPr>
            <a:xfrm>
              <a:off x="10349087" y="2626723"/>
              <a:ext cx="742315" cy="112394"/>
            </a:xfrm>
            <a:custGeom>
              <a:avLst/>
              <a:gdLst/>
              <a:ahLst/>
              <a:cxnLst/>
              <a:rect l="l" t="t" r="r" b="b"/>
              <a:pathLst>
                <a:path w="742315" h="112394" extrusionOk="0">
                  <a:moveTo>
                    <a:pt x="629805" y="0"/>
                  </a:moveTo>
                  <a:lnTo>
                    <a:pt x="112229" y="0"/>
                  </a:lnTo>
                  <a:lnTo>
                    <a:pt x="0" y="112229"/>
                  </a:lnTo>
                  <a:lnTo>
                    <a:pt x="742022" y="112229"/>
                  </a:lnTo>
                  <a:lnTo>
                    <a:pt x="629805" y="0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3a28868cecb_0_689"/>
            <p:cNvSpPr/>
            <p:nvPr/>
          </p:nvSpPr>
          <p:spPr>
            <a:xfrm>
              <a:off x="10349087" y="2626723"/>
              <a:ext cx="445770" cy="112394"/>
            </a:xfrm>
            <a:custGeom>
              <a:avLst/>
              <a:gdLst/>
              <a:ahLst/>
              <a:cxnLst/>
              <a:rect l="l" t="t" r="r" b="b"/>
              <a:pathLst>
                <a:path w="445770" h="112394" extrusionOk="0">
                  <a:moveTo>
                    <a:pt x="333235" y="0"/>
                  </a:moveTo>
                  <a:lnTo>
                    <a:pt x="112229" y="0"/>
                  </a:lnTo>
                  <a:lnTo>
                    <a:pt x="0" y="112229"/>
                  </a:lnTo>
                  <a:lnTo>
                    <a:pt x="445452" y="112229"/>
                  </a:lnTo>
                  <a:lnTo>
                    <a:pt x="333235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g3a28868cecb_0_689"/>
            <p:cNvSpPr/>
            <p:nvPr/>
          </p:nvSpPr>
          <p:spPr>
            <a:xfrm>
              <a:off x="10349090" y="2738958"/>
              <a:ext cx="445770" cy="440055"/>
            </a:xfrm>
            <a:custGeom>
              <a:avLst/>
              <a:gdLst/>
              <a:ahLst/>
              <a:cxnLst/>
              <a:rect l="l" t="t" r="r" b="b"/>
              <a:pathLst>
                <a:path w="445770" h="440055" extrusionOk="0">
                  <a:moveTo>
                    <a:pt x="0" y="439928"/>
                  </a:moveTo>
                  <a:lnTo>
                    <a:pt x="445452" y="439928"/>
                  </a:lnTo>
                  <a:lnTo>
                    <a:pt x="445452" y="0"/>
                  </a:lnTo>
                  <a:lnTo>
                    <a:pt x="0" y="0"/>
                  </a:lnTo>
                  <a:lnTo>
                    <a:pt x="0" y="439928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g3a28868cecb_0_689"/>
            <p:cNvSpPr/>
            <p:nvPr/>
          </p:nvSpPr>
          <p:spPr>
            <a:xfrm>
              <a:off x="10794542" y="2738958"/>
              <a:ext cx="297179" cy="440055"/>
            </a:xfrm>
            <a:custGeom>
              <a:avLst/>
              <a:gdLst/>
              <a:ahLst/>
              <a:cxnLst/>
              <a:rect l="l" t="t" r="r" b="b"/>
              <a:pathLst>
                <a:path w="297179" h="440055" extrusionOk="0">
                  <a:moveTo>
                    <a:pt x="0" y="439928"/>
                  </a:moveTo>
                  <a:lnTo>
                    <a:pt x="296570" y="439928"/>
                  </a:lnTo>
                  <a:lnTo>
                    <a:pt x="296570" y="0"/>
                  </a:lnTo>
                  <a:lnTo>
                    <a:pt x="0" y="0"/>
                  </a:lnTo>
                  <a:lnTo>
                    <a:pt x="0" y="439928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3a28868cecb_0_689"/>
            <p:cNvSpPr/>
            <p:nvPr/>
          </p:nvSpPr>
          <p:spPr>
            <a:xfrm>
              <a:off x="10502169" y="2671390"/>
              <a:ext cx="139700" cy="69850"/>
            </a:xfrm>
            <a:custGeom>
              <a:avLst/>
              <a:gdLst/>
              <a:ahLst/>
              <a:cxnLst/>
              <a:rect l="l" t="t" r="r" b="b"/>
              <a:pathLst>
                <a:path w="139700" h="69850" extrusionOk="0">
                  <a:moveTo>
                    <a:pt x="69646" y="0"/>
                  </a:moveTo>
                  <a:lnTo>
                    <a:pt x="0" y="69646"/>
                  </a:lnTo>
                  <a:lnTo>
                    <a:pt x="139293" y="69646"/>
                  </a:lnTo>
                  <a:lnTo>
                    <a:pt x="69646" y="0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g3a28868cecb_0_689"/>
            <p:cNvSpPr/>
            <p:nvPr/>
          </p:nvSpPr>
          <p:spPr>
            <a:xfrm>
              <a:off x="10882541" y="2853283"/>
              <a:ext cx="133350" cy="170180"/>
            </a:xfrm>
            <a:custGeom>
              <a:avLst/>
              <a:gdLst/>
              <a:ahLst/>
              <a:cxnLst/>
              <a:rect l="l" t="t" r="r" b="b"/>
              <a:pathLst>
                <a:path w="133350" h="170180" extrusionOk="0">
                  <a:moveTo>
                    <a:pt x="26543" y="110197"/>
                  </a:moveTo>
                  <a:lnTo>
                    <a:pt x="0" y="110197"/>
                  </a:lnTo>
                  <a:lnTo>
                    <a:pt x="0" y="170014"/>
                  </a:lnTo>
                  <a:lnTo>
                    <a:pt x="26543" y="170014"/>
                  </a:lnTo>
                  <a:lnTo>
                    <a:pt x="26543" y="110197"/>
                  </a:lnTo>
                  <a:close/>
                </a:path>
                <a:path w="133350" h="170180" extrusionOk="0">
                  <a:moveTo>
                    <a:pt x="26543" y="0"/>
                  </a:moveTo>
                  <a:lnTo>
                    <a:pt x="0" y="0"/>
                  </a:lnTo>
                  <a:lnTo>
                    <a:pt x="0" y="59804"/>
                  </a:lnTo>
                  <a:lnTo>
                    <a:pt x="26543" y="59804"/>
                  </a:lnTo>
                  <a:lnTo>
                    <a:pt x="26543" y="0"/>
                  </a:lnTo>
                  <a:close/>
                </a:path>
                <a:path w="133350" h="170180" extrusionOk="0">
                  <a:moveTo>
                    <a:pt x="79717" y="110197"/>
                  </a:moveTo>
                  <a:lnTo>
                    <a:pt x="53174" y="110197"/>
                  </a:lnTo>
                  <a:lnTo>
                    <a:pt x="53174" y="170014"/>
                  </a:lnTo>
                  <a:lnTo>
                    <a:pt x="79717" y="170014"/>
                  </a:lnTo>
                  <a:lnTo>
                    <a:pt x="79717" y="110197"/>
                  </a:lnTo>
                  <a:close/>
                </a:path>
                <a:path w="133350" h="170180" extrusionOk="0">
                  <a:moveTo>
                    <a:pt x="79717" y="0"/>
                  </a:moveTo>
                  <a:lnTo>
                    <a:pt x="53174" y="0"/>
                  </a:lnTo>
                  <a:lnTo>
                    <a:pt x="53174" y="59804"/>
                  </a:lnTo>
                  <a:lnTo>
                    <a:pt x="79717" y="59804"/>
                  </a:lnTo>
                  <a:lnTo>
                    <a:pt x="79717" y="0"/>
                  </a:lnTo>
                  <a:close/>
                </a:path>
                <a:path w="133350" h="170180" extrusionOk="0">
                  <a:moveTo>
                    <a:pt x="132905" y="110197"/>
                  </a:moveTo>
                  <a:lnTo>
                    <a:pt x="106362" y="110197"/>
                  </a:lnTo>
                  <a:lnTo>
                    <a:pt x="106362" y="170014"/>
                  </a:lnTo>
                  <a:lnTo>
                    <a:pt x="132905" y="170014"/>
                  </a:lnTo>
                  <a:lnTo>
                    <a:pt x="132905" y="110197"/>
                  </a:lnTo>
                  <a:close/>
                </a:path>
                <a:path w="133350" h="170180" extrusionOk="0">
                  <a:moveTo>
                    <a:pt x="132905" y="0"/>
                  </a:moveTo>
                  <a:lnTo>
                    <a:pt x="106362" y="0"/>
                  </a:lnTo>
                  <a:lnTo>
                    <a:pt x="106362" y="59804"/>
                  </a:lnTo>
                  <a:lnTo>
                    <a:pt x="132905" y="59804"/>
                  </a:lnTo>
                  <a:lnTo>
                    <a:pt x="132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g3a28868cecb_0_689"/>
            <p:cNvSpPr/>
            <p:nvPr/>
          </p:nvSpPr>
          <p:spPr>
            <a:xfrm>
              <a:off x="10407117" y="2806522"/>
              <a:ext cx="315595" cy="269875"/>
            </a:xfrm>
            <a:custGeom>
              <a:avLst/>
              <a:gdLst/>
              <a:ahLst/>
              <a:cxnLst/>
              <a:rect l="l" t="t" r="r" b="b"/>
              <a:pathLst>
                <a:path w="315595" h="269875" extrusionOk="0">
                  <a:moveTo>
                    <a:pt x="43967" y="169164"/>
                  </a:moveTo>
                  <a:lnTo>
                    <a:pt x="0" y="169164"/>
                  </a:lnTo>
                  <a:lnTo>
                    <a:pt x="0" y="269697"/>
                  </a:lnTo>
                  <a:lnTo>
                    <a:pt x="43967" y="269697"/>
                  </a:lnTo>
                  <a:lnTo>
                    <a:pt x="43967" y="169164"/>
                  </a:lnTo>
                  <a:close/>
                </a:path>
                <a:path w="315595" h="269875" extrusionOk="0">
                  <a:moveTo>
                    <a:pt x="43967" y="84582"/>
                  </a:moveTo>
                  <a:lnTo>
                    <a:pt x="0" y="84582"/>
                  </a:lnTo>
                  <a:lnTo>
                    <a:pt x="0" y="128549"/>
                  </a:lnTo>
                  <a:lnTo>
                    <a:pt x="43967" y="128549"/>
                  </a:lnTo>
                  <a:lnTo>
                    <a:pt x="43967" y="84582"/>
                  </a:lnTo>
                  <a:close/>
                </a:path>
                <a:path w="315595" h="269875" extrusionOk="0">
                  <a:moveTo>
                    <a:pt x="43967" y="0"/>
                  </a:moveTo>
                  <a:lnTo>
                    <a:pt x="0" y="0"/>
                  </a:lnTo>
                  <a:lnTo>
                    <a:pt x="0" y="43967"/>
                  </a:lnTo>
                  <a:lnTo>
                    <a:pt x="43967" y="43967"/>
                  </a:lnTo>
                  <a:lnTo>
                    <a:pt x="43967" y="0"/>
                  </a:lnTo>
                  <a:close/>
                </a:path>
                <a:path w="315595" h="269875" extrusionOk="0">
                  <a:moveTo>
                    <a:pt x="134429" y="169164"/>
                  </a:moveTo>
                  <a:lnTo>
                    <a:pt x="90462" y="169164"/>
                  </a:lnTo>
                  <a:lnTo>
                    <a:pt x="90462" y="269697"/>
                  </a:lnTo>
                  <a:lnTo>
                    <a:pt x="134429" y="269697"/>
                  </a:lnTo>
                  <a:lnTo>
                    <a:pt x="134429" y="169164"/>
                  </a:lnTo>
                  <a:close/>
                </a:path>
                <a:path w="315595" h="269875" extrusionOk="0">
                  <a:moveTo>
                    <a:pt x="134429" y="84582"/>
                  </a:moveTo>
                  <a:lnTo>
                    <a:pt x="90462" y="84582"/>
                  </a:lnTo>
                  <a:lnTo>
                    <a:pt x="90462" y="128549"/>
                  </a:lnTo>
                  <a:lnTo>
                    <a:pt x="134429" y="128549"/>
                  </a:lnTo>
                  <a:lnTo>
                    <a:pt x="134429" y="84582"/>
                  </a:lnTo>
                  <a:close/>
                </a:path>
                <a:path w="315595" h="269875" extrusionOk="0">
                  <a:moveTo>
                    <a:pt x="134429" y="0"/>
                  </a:moveTo>
                  <a:lnTo>
                    <a:pt x="90462" y="0"/>
                  </a:lnTo>
                  <a:lnTo>
                    <a:pt x="90462" y="43967"/>
                  </a:lnTo>
                  <a:lnTo>
                    <a:pt x="134429" y="43967"/>
                  </a:lnTo>
                  <a:lnTo>
                    <a:pt x="134429" y="0"/>
                  </a:lnTo>
                  <a:close/>
                </a:path>
                <a:path w="315595" h="269875" extrusionOk="0">
                  <a:moveTo>
                    <a:pt x="224891" y="169164"/>
                  </a:moveTo>
                  <a:lnTo>
                    <a:pt x="180911" y="169164"/>
                  </a:lnTo>
                  <a:lnTo>
                    <a:pt x="180911" y="269697"/>
                  </a:lnTo>
                  <a:lnTo>
                    <a:pt x="224891" y="269697"/>
                  </a:lnTo>
                  <a:lnTo>
                    <a:pt x="224891" y="169164"/>
                  </a:lnTo>
                  <a:close/>
                </a:path>
                <a:path w="315595" h="269875" extrusionOk="0">
                  <a:moveTo>
                    <a:pt x="224891" y="84582"/>
                  </a:moveTo>
                  <a:lnTo>
                    <a:pt x="180911" y="84582"/>
                  </a:lnTo>
                  <a:lnTo>
                    <a:pt x="180911" y="128549"/>
                  </a:lnTo>
                  <a:lnTo>
                    <a:pt x="224891" y="128549"/>
                  </a:lnTo>
                  <a:lnTo>
                    <a:pt x="224891" y="84582"/>
                  </a:lnTo>
                  <a:close/>
                </a:path>
                <a:path w="315595" h="269875" extrusionOk="0">
                  <a:moveTo>
                    <a:pt x="224891" y="0"/>
                  </a:moveTo>
                  <a:lnTo>
                    <a:pt x="180911" y="0"/>
                  </a:lnTo>
                  <a:lnTo>
                    <a:pt x="180911" y="43967"/>
                  </a:lnTo>
                  <a:lnTo>
                    <a:pt x="224891" y="43967"/>
                  </a:lnTo>
                  <a:lnTo>
                    <a:pt x="224891" y="0"/>
                  </a:lnTo>
                  <a:close/>
                </a:path>
                <a:path w="315595" h="269875" extrusionOk="0">
                  <a:moveTo>
                    <a:pt x="315353" y="169164"/>
                  </a:moveTo>
                  <a:lnTo>
                    <a:pt x="271386" y="169164"/>
                  </a:lnTo>
                  <a:lnTo>
                    <a:pt x="271386" y="269697"/>
                  </a:lnTo>
                  <a:lnTo>
                    <a:pt x="315353" y="269697"/>
                  </a:lnTo>
                  <a:lnTo>
                    <a:pt x="315353" y="169164"/>
                  </a:lnTo>
                  <a:close/>
                </a:path>
                <a:path w="315595" h="269875" extrusionOk="0">
                  <a:moveTo>
                    <a:pt x="315353" y="84582"/>
                  </a:moveTo>
                  <a:lnTo>
                    <a:pt x="271386" y="84582"/>
                  </a:lnTo>
                  <a:lnTo>
                    <a:pt x="271386" y="128549"/>
                  </a:lnTo>
                  <a:lnTo>
                    <a:pt x="315353" y="128549"/>
                  </a:lnTo>
                  <a:lnTo>
                    <a:pt x="315353" y="84582"/>
                  </a:lnTo>
                  <a:close/>
                </a:path>
                <a:path w="315595" h="269875" extrusionOk="0">
                  <a:moveTo>
                    <a:pt x="315353" y="0"/>
                  </a:moveTo>
                  <a:lnTo>
                    <a:pt x="271386" y="0"/>
                  </a:lnTo>
                  <a:lnTo>
                    <a:pt x="271386" y="43967"/>
                  </a:lnTo>
                  <a:lnTo>
                    <a:pt x="315353" y="43967"/>
                  </a:lnTo>
                  <a:lnTo>
                    <a:pt x="315353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g3a28868cecb_0_689"/>
          <p:cNvGrpSpPr/>
          <p:nvPr/>
        </p:nvGrpSpPr>
        <p:grpSpPr>
          <a:xfrm>
            <a:off x="8956586" y="2439745"/>
            <a:ext cx="680631" cy="744918"/>
            <a:chOff x="8956586" y="2439745"/>
            <a:chExt cx="680631" cy="744918"/>
          </a:xfrm>
        </p:grpSpPr>
        <p:sp>
          <p:nvSpPr>
            <p:cNvPr id="564" name="Google Shape;564;g3a28868cecb_0_689"/>
            <p:cNvSpPr/>
            <p:nvPr/>
          </p:nvSpPr>
          <p:spPr>
            <a:xfrm>
              <a:off x="9210510" y="2820619"/>
              <a:ext cx="169545" cy="363855"/>
            </a:xfrm>
            <a:custGeom>
              <a:avLst/>
              <a:gdLst/>
              <a:ahLst/>
              <a:cxnLst/>
              <a:rect l="l" t="t" r="r" b="b"/>
              <a:pathLst>
                <a:path w="169545" h="363855" extrusionOk="0">
                  <a:moveTo>
                    <a:pt x="0" y="363702"/>
                  </a:moveTo>
                  <a:lnTo>
                    <a:pt x="169049" y="363702"/>
                  </a:lnTo>
                  <a:lnTo>
                    <a:pt x="169049" y="0"/>
                  </a:lnTo>
                  <a:lnTo>
                    <a:pt x="0" y="0"/>
                  </a:lnTo>
                  <a:lnTo>
                    <a:pt x="0" y="363702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g3a28868cecb_0_689"/>
            <p:cNvSpPr/>
            <p:nvPr/>
          </p:nvSpPr>
          <p:spPr>
            <a:xfrm>
              <a:off x="9086685" y="2566708"/>
              <a:ext cx="254000" cy="254000"/>
            </a:xfrm>
            <a:custGeom>
              <a:avLst/>
              <a:gdLst/>
              <a:ahLst/>
              <a:cxnLst/>
              <a:rect l="l" t="t" r="r" b="b"/>
              <a:pathLst>
                <a:path w="254000" h="254000" extrusionOk="0">
                  <a:moveTo>
                    <a:pt x="0" y="253911"/>
                  </a:moveTo>
                  <a:lnTo>
                    <a:pt x="253911" y="253911"/>
                  </a:lnTo>
                  <a:lnTo>
                    <a:pt x="253911" y="0"/>
                  </a:lnTo>
                  <a:lnTo>
                    <a:pt x="0" y="0"/>
                  </a:lnTo>
                  <a:lnTo>
                    <a:pt x="0" y="253911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g3a28868cecb_0_689"/>
            <p:cNvSpPr/>
            <p:nvPr/>
          </p:nvSpPr>
          <p:spPr>
            <a:xfrm>
              <a:off x="9340596" y="2566708"/>
              <a:ext cx="169545" cy="254000"/>
            </a:xfrm>
            <a:custGeom>
              <a:avLst/>
              <a:gdLst/>
              <a:ahLst/>
              <a:cxnLst/>
              <a:rect l="l" t="t" r="r" b="b"/>
              <a:pathLst>
                <a:path w="169545" h="254000" extrusionOk="0">
                  <a:moveTo>
                    <a:pt x="169049" y="0"/>
                  </a:moveTo>
                  <a:lnTo>
                    <a:pt x="0" y="0"/>
                  </a:lnTo>
                  <a:lnTo>
                    <a:pt x="0" y="253911"/>
                  </a:lnTo>
                  <a:lnTo>
                    <a:pt x="169049" y="253911"/>
                  </a:lnTo>
                  <a:lnTo>
                    <a:pt x="169049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g3a28868cecb_0_689"/>
            <p:cNvSpPr/>
            <p:nvPr/>
          </p:nvSpPr>
          <p:spPr>
            <a:xfrm>
              <a:off x="9086672" y="2439745"/>
              <a:ext cx="550545" cy="356869"/>
            </a:xfrm>
            <a:custGeom>
              <a:avLst/>
              <a:gdLst/>
              <a:ahLst/>
              <a:cxnLst/>
              <a:rect l="l" t="t" r="r" b="b"/>
              <a:pathLst>
                <a:path w="550545" h="356869" extrusionOk="0">
                  <a:moveTo>
                    <a:pt x="422960" y="126961"/>
                  </a:moveTo>
                  <a:lnTo>
                    <a:pt x="295998" y="0"/>
                  </a:lnTo>
                  <a:lnTo>
                    <a:pt x="126961" y="0"/>
                  </a:lnTo>
                  <a:lnTo>
                    <a:pt x="0" y="126961"/>
                  </a:lnTo>
                  <a:lnTo>
                    <a:pt x="422960" y="126961"/>
                  </a:lnTo>
                  <a:close/>
                </a:path>
                <a:path w="550545" h="356869" extrusionOk="0">
                  <a:moveTo>
                    <a:pt x="549922" y="356565"/>
                  </a:moveTo>
                  <a:lnTo>
                    <a:pt x="422960" y="229603"/>
                  </a:lnTo>
                  <a:lnTo>
                    <a:pt x="253923" y="229603"/>
                  </a:lnTo>
                  <a:lnTo>
                    <a:pt x="126961" y="356565"/>
                  </a:lnTo>
                  <a:lnTo>
                    <a:pt x="549922" y="356565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g3a28868cecb_0_689"/>
            <p:cNvSpPr/>
            <p:nvPr/>
          </p:nvSpPr>
          <p:spPr>
            <a:xfrm>
              <a:off x="8956586" y="2439758"/>
              <a:ext cx="680084" cy="744855"/>
            </a:xfrm>
            <a:custGeom>
              <a:avLst/>
              <a:gdLst/>
              <a:ahLst/>
              <a:cxnLst/>
              <a:rect l="l" t="t" r="r" b="b"/>
              <a:pathLst>
                <a:path w="680084" h="744855" extrusionOk="0">
                  <a:moveTo>
                    <a:pt x="383997" y="126961"/>
                  </a:moveTo>
                  <a:lnTo>
                    <a:pt x="257048" y="0"/>
                  </a:lnTo>
                  <a:lnTo>
                    <a:pt x="130086" y="126961"/>
                  </a:lnTo>
                  <a:lnTo>
                    <a:pt x="257048" y="151752"/>
                  </a:lnTo>
                  <a:lnTo>
                    <a:pt x="383997" y="126961"/>
                  </a:lnTo>
                  <a:close/>
                </a:path>
                <a:path w="680084" h="744855" extrusionOk="0">
                  <a:moveTo>
                    <a:pt x="680008" y="356552"/>
                  </a:moveTo>
                  <a:lnTo>
                    <a:pt x="510959" y="356552"/>
                  </a:lnTo>
                  <a:lnTo>
                    <a:pt x="383997" y="229603"/>
                  </a:lnTo>
                  <a:lnTo>
                    <a:pt x="130086" y="229603"/>
                  </a:lnTo>
                  <a:lnTo>
                    <a:pt x="0" y="356552"/>
                  </a:lnTo>
                  <a:lnTo>
                    <a:pt x="0" y="744562"/>
                  </a:lnTo>
                  <a:lnTo>
                    <a:pt x="680008" y="744562"/>
                  </a:lnTo>
                  <a:lnTo>
                    <a:pt x="680008" y="356552"/>
                  </a:lnTo>
                  <a:close/>
                </a:path>
              </a:pathLst>
            </a:custGeom>
            <a:solidFill>
              <a:srgbClr val="F99D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g3a28868cecb_0_689"/>
            <p:cNvSpPr/>
            <p:nvPr/>
          </p:nvSpPr>
          <p:spPr>
            <a:xfrm>
              <a:off x="9467558" y="2796311"/>
              <a:ext cx="169545" cy="382905"/>
            </a:xfrm>
            <a:custGeom>
              <a:avLst/>
              <a:gdLst/>
              <a:ahLst/>
              <a:cxnLst/>
              <a:rect l="l" t="t" r="r" b="b"/>
              <a:pathLst>
                <a:path w="169545" h="382905" extrusionOk="0">
                  <a:moveTo>
                    <a:pt x="0" y="382574"/>
                  </a:moveTo>
                  <a:lnTo>
                    <a:pt x="169049" y="382574"/>
                  </a:lnTo>
                  <a:lnTo>
                    <a:pt x="169049" y="0"/>
                  </a:lnTo>
                  <a:lnTo>
                    <a:pt x="0" y="0"/>
                  </a:lnTo>
                  <a:lnTo>
                    <a:pt x="0" y="382574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g3a28868cecb_0_689"/>
            <p:cNvSpPr/>
            <p:nvPr/>
          </p:nvSpPr>
          <p:spPr>
            <a:xfrm>
              <a:off x="9362859" y="2588945"/>
              <a:ext cx="233679" cy="379730"/>
            </a:xfrm>
            <a:custGeom>
              <a:avLst/>
              <a:gdLst/>
              <a:ahLst/>
              <a:cxnLst/>
              <a:rect l="l" t="t" r="r" b="b"/>
              <a:pathLst>
                <a:path w="233679" h="379730" extrusionOk="0">
                  <a:moveTo>
                    <a:pt x="54216" y="39852"/>
                  </a:moveTo>
                  <a:lnTo>
                    <a:pt x="0" y="39852"/>
                  </a:lnTo>
                  <a:lnTo>
                    <a:pt x="0" y="62687"/>
                  </a:lnTo>
                  <a:lnTo>
                    <a:pt x="54216" y="62687"/>
                  </a:lnTo>
                  <a:lnTo>
                    <a:pt x="54216" y="39852"/>
                  </a:lnTo>
                  <a:close/>
                </a:path>
                <a:path w="233679" h="379730" extrusionOk="0">
                  <a:moveTo>
                    <a:pt x="54216" y="0"/>
                  </a:moveTo>
                  <a:lnTo>
                    <a:pt x="0" y="0"/>
                  </a:lnTo>
                  <a:lnTo>
                    <a:pt x="0" y="22834"/>
                  </a:lnTo>
                  <a:lnTo>
                    <a:pt x="54216" y="22834"/>
                  </a:lnTo>
                  <a:lnTo>
                    <a:pt x="54216" y="0"/>
                  </a:lnTo>
                  <a:close/>
                </a:path>
                <a:path w="233679" h="379730" extrusionOk="0">
                  <a:moveTo>
                    <a:pt x="124510" y="39852"/>
                  </a:moveTo>
                  <a:lnTo>
                    <a:pt x="70307" y="39852"/>
                  </a:lnTo>
                  <a:lnTo>
                    <a:pt x="70307" y="62687"/>
                  </a:lnTo>
                  <a:lnTo>
                    <a:pt x="124510" y="62687"/>
                  </a:lnTo>
                  <a:lnTo>
                    <a:pt x="124510" y="39852"/>
                  </a:lnTo>
                  <a:close/>
                </a:path>
                <a:path w="233679" h="379730" extrusionOk="0">
                  <a:moveTo>
                    <a:pt x="124510" y="0"/>
                  </a:moveTo>
                  <a:lnTo>
                    <a:pt x="70307" y="0"/>
                  </a:lnTo>
                  <a:lnTo>
                    <a:pt x="70307" y="22834"/>
                  </a:lnTo>
                  <a:lnTo>
                    <a:pt x="124510" y="22834"/>
                  </a:lnTo>
                  <a:lnTo>
                    <a:pt x="124510" y="0"/>
                  </a:lnTo>
                  <a:close/>
                </a:path>
                <a:path w="233679" h="379730" extrusionOk="0">
                  <a:moveTo>
                    <a:pt x="184581" y="356616"/>
                  </a:moveTo>
                  <a:lnTo>
                    <a:pt x="130378" y="356616"/>
                  </a:lnTo>
                  <a:lnTo>
                    <a:pt x="130378" y="379450"/>
                  </a:lnTo>
                  <a:lnTo>
                    <a:pt x="184581" y="379450"/>
                  </a:lnTo>
                  <a:lnTo>
                    <a:pt x="184581" y="356616"/>
                  </a:lnTo>
                  <a:close/>
                </a:path>
                <a:path w="233679" h="379730" extrusionOk="0">
                  <a:moveTo>
                    <a:pt x="184581" y="305562"/>
                  </a:moveTo>
                  <a:lnTo>
                    <a:pt x="130378" y="305562"/>
                  </a:lnTo>
                  <a:lnTo>
                    <a:pt x="130378" y="328396"/>
                  </a:lnTo>
                  <a:lnTo>
                    <a:pt x="184581" y="328396"/>
                  </a:lnTo>
                  <a:lnTo>
                    <a:pt x="184581" y="305562"/>
                  </a:lnTo>
                  <a:close/>
                </a:path>
                <a:path w="233679" h="379730" extrusionOk="0">
                  <a:moveTo>
                    <a:pt x="184581" y="254508"/>
                  </a:moveTo>
                  <a:lnTo>
                    <a:pt x="130378" y="254508"/>
                  </a:lnTo>
                  <a:lnTo>
                    <a:pt x="130378" y="277342"/>
                  </a:lnTo>
                  <a:lnTo>
                    <a:pt x="184581" y="277342"/>
                  </a:lnTo>
                  <a:lnTo>
                    <a:pt x="184581" y="254508"/>
                  </a:lnTo>
                  <a:close/>
                </a:path>
                <a:path w="233679" h="379730" extrusionOk="0">
                  <a:moveTo>
                    <a:pt x="233210" y="356616"/>
                  </a:moveTo>
                  <a:lnTo>
                    <a:pt x="200685" y="356616"/>
                  </a:lnTo>
                  <a:lnTo>
                    <a:pt x="200685" y="379450"/>
                  </a:lnTo>
                  <a:lnTo>
                    <a:pt x="233210" y="379450"/>
                  </a:lnTo>
                  <a:lnTo>
                    <a:pt x="233210" y="356616"/>
                  </a:lnTo>
                  <a:close/>
                </a:path>
                <a:path w="233679" h="379730" extrusionOk="0">
                  <a:moveTo>
                    <a:pt x="233210" y="305562"/>
                  </a:moveTo>
                  <a:lnTo>
                    <a:pt x="200685" y="305562"/>
                  </a:lnTo>
                  <a:lnTo>
                    <a:pt x="200685" y="328396"/>
                  </a:lnTo>
                  <a:lnTo>
                    <a:pt x="233210" y="328396"/>
                  </a:lnTo>
                  <a:lnTo>
                    <a:pt x="233210" y="305562"/>
                  </a:lnTo>
                  <a:close/>
                </a:path>
                <a:path w="233679" h="379730" extrusionOk="0">
                  <a:moveTo>
                    <a:pt x="233210" y="254508"/>
                  </a:moveTo>
                  <a:lnTo>
                    <a:pt x="200685" y="254508"/>
                  </a:lnTo>
                  <a:lnTo>
                    <a:pt x="200685" y="277342"/>
                  </a:lnTo>
                  <a:lnTo>
                    <a:pt x="233210" y="277342"/>
                  </a:lnTo>
                  <a:lnTo>
                    <a:pt x="233210" y="254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g3a28868cecb_0_689"/>
            <p:cNvSpPr/>
            <p:nvPr/>
          </p:nvSpPr>
          <p:spPr>
            <a:xfrm>
              <a:off x="9182111" y="250322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397" y="0"/>
                  </a:moveTo>
                  <a:lnTo>
                    <a:pt x="17343" y="2231"/>
                  </a:lnTo>
                  <a:lnTo>
                    <a:pt x="8316" y="8316"/>
                  </a:lnTo>
                  <a:lnTo>
                    <a:pt x="2231" y="17343"/>
                  </a:lnTo>
                  <a:lnTo>
                    <a:pt x="0" y="28397"/>
                  </a:lnTo>
                  <a:lnTo>
                    <a:pt x="2231" y="39451"/>
                  </a:lnTo>
                  <a:lnTo>
                    <a:pt x="8316" y="48477"/>
                  </a:lnTo>
                  <a:lnTo>
                    <a:pt x="17343" y="54562"/>
                  </a:lnTo>
                  <a:lnTo>
                    <a:pt x="28397" y="56794"/>
                  </a:lnTo>
                  <a:lnTo>
                    <a:pt x="39451" y="54562"/>
                  </a:lnTo>
                  <a:lnTo>
                    <a:pt x="48477" y="48477"/>
                  </a:lnTo>
                  <a:lnTo>
                    <a:pt x="54562" y="39451"/>
                  </a:lnTo>
                  <a:lnTo>
                    <a:pt x="56794" y="28397"/>
                  </a:lnTo>
                  <a:lnTo>
                    <a:pt x="54562" y="17343"/>
                  </a:lnTo>
                  <a:lnTo>
                    <a:pt x="48477" y="8316"/>
                  </a:lnTo>
                  <a:lnTo>
                    <a:pt x="39451" y="2231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g3a28868cecb_0_689"/>
            <p:cNvSpPr/>
            <p:nvPr/>
          </p:nvSpPr>
          <p:spPr>
            <a:xfrm>
              <a:off x="9160379" y="2813824"/>
              <a:ext cx="106045" cy="370839"/>
            </a:xfrm>
            <a:custGeom>
              <a:avLst/>
              <a:gdLst/>
              <a:ahLst/>
              <a:cxnLst/>
              <a:rect l="l" t="t" r="r" b="b"/>
              <a:pathLst>
                <a:path w="106045" h="370839" extrusionOk="0">
                  <a:moveTo>
                    <a:pt x="52920" y="0"/>
                  </a:moveTo>
                  <a:lnTo>
                    <a:pt x="32323" y="4157"/>
                  </a:lnTo>
                  <a:lnTo>
                    <a:pt x="15501" y="15495"/>
                  </a:lnTo>
                  <a:lnTo>
                    <a:pt x="4159" y="32312"/>
                  </a:lnTo>
                  <a:lnTo>
                    <a:pt x="0" y="52908"/>
                  </a:lnTo>
                  <a:lnTo>
                    <a:pt x="0" y="370497"/>
                  </a:lnTo>
                  <a:lnTo>
                    <a:pt x="105841" y="370497"/>
                  </a:lnTo>
                  <a:lnTo>
                    <a:pt x="105841" y="52908"/>
                  </a:lnTo>
                  <a:lnTo>
                    <a:pt x="101682" y="32312"/>
                  </a:lnTo>
                  <a:lnTo>
                    <a:pt x="90339" y="15495"/>
                  </a:lnTo>
                  <a:lnTo>
                    <a:pt x="73518" y="4157"/>
                  </a:lnTo>
                  <a:lnTo>
                    <a:pt x="52920" y="0"/>
                  </a:lnTo>
                  <a:close/>
                </a:path>
              </a:pathLst>
            </a:custGeom>
            <a:solidFill>
              <a:srgbClr val="F9C1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g3a28868cecb_0_689"/>
          <p:cNvGrpSpPr/>
          <p:nvPr/>
        </p:nvGrpSpPr>
        <p:grpSpPr>
          <a:xfrm>
            <a:off x="11255184" y="2537339"/>
            <a:ext cx="717664" cy="642041"/>
            <a:chOff x="11255184" y="2537339"/>
            <a:chExt cx="717664" cy="642041"/>
          </a:xfrm>
        </p:grpSpPr>
        <p:sp>
          <p:nvSpPr>
            <p:cNvPr id="574" name="Google Shape;574;g3a28868cecb_0_689"/>
            <p:cNvSpPr/>
            <p:nvPr/>
          </p:nvSpPr>
          <p:spPr>
            <a:xfrm>
              <a:off x="11255184" y="2752661"/>
              <a:ext cx="431165" cy="426719"/>
            </a:xfrm>
            <a:custGeom>
              <a:avLst/>
              <a:gdLst/>
              <a:ahLst/>
              <a:cxnLst/>
              <a:rect l="l" t="t" r="r" b="b"/>
              <a:pathLst>
                <a:path w="431165" h="426719" extrusionOk="0">
                  <a:moveTo>
                    <a:pt x="0" y="426224"/>
                  </a:moveTo>
                  <a:lnTo>
                    <a:pt x="430644" y="426224"/>
                  </a:lnTo>
                  <a:lnTo>
                    <a:pt x="430644" y="0"/>
                  </a:lnTo>
                  <a:lnTo>
                    <a:pt x="0" y="0"/>
                  </a:lnTo>
                  <a:lnTo>
                    <a:pt x="0" y="426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g3a28868cecb_0_689"/>
            <p:cNvSpPr/>
            <p:nvPr/>
          </p:nvSpPr>
          <p:spPr>
            <a:xfrm>
              <a:off x="11685828" y="2752661"/>
              <a:ext cx="287020" cy="426719"/>
            </a:xfrm>
            <a:custGeom>
              <a:avLst/>
              <a:gdLst/>
              <a:ahLst/>
              <a:cxnLst/>
              <a:rect l="l" t="t" r="r" b="b"/>
              <a:pathLst>
                <a:path w="287020" h="426719" extrusionOk="0">
                  <a:moveTo>
                    <a:pt x="0" y="426224"/>
                  </a:moveTo>
                  <a:lnTo>
                    <a:pt x="286702" y="426224"/>
                  </a:lnTo>
                  <a:lnTo>
                    <a:pt x="286702" y="0"/>
                  </a:lnTo>
                  <a:lnTo>
                    <a:pt x="0" y="0"/>
                  </a:lnTo>
                  <a:lnTo>
                    <a:pt x="0" y="426224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g3a28868cecb_0_689"/>
            <p:cNvSpPr/>
            <p:nvPr/>
          </p:nvSpPr>
          <p:spPr>
            <a:xfrm>
              <a:off x="11255188" y="2537339"/>
              <a:ext cx="717550" cy="215900"/>
            </a:xfrm>
            <a:custGeom>
              <a:avLst/>
              <a:gdLst/>
              <a:ahLst/>
              <a:cxnLst/>
              <a:rect l="l" t="t" r="r" b="b"/>
              <a:pathLst>
                <a:path w="717550" h="215900" extrusionOk="0">
                  <a:moveTo>
                    <a:pt x="502018" y="0"/>
                  </a:moveTo>
                  <a:lnTo>
                    <a:pt x="215315" y="0"/>
                  </a:lnTo>
                  <a:lnTo>
                    <a:pt x="0" y="215315"/>
                  </a:lnTo>
                  <a:lnTo>
                    <a:pt x="717346" y="215315"/>
                  </a:lnTo>
                  <a:lnTo>
                    <a:pt x="502018" y="0"/>
                  </a:lnTo>
                  <a:close/>
                </a:path>
              </a:pathLst>
            </a:custGeom>
            <a:solidFill>
              <a:srgbClr val="F9C1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g3a28868cecb_0_689"/>
            <p:cNvSpPr/>
            <p:nvPr/>
          </p:nvSpPr>
          <p:spPr>
            <a:xfrm>
              <a:off x="11255188" y="2537339"/>
              <a:ext cx="431165" cy="216535"/>
            </a:xfrm>
            <a:custGeom>
              <a:avLst/>
              <a:gdLst/>
              <a:ahLst/>
              <a:cxnLst/>
              <a:rect l="l" t="t" r="r" b="b"/>
              <a:pathLst>
                <a:path w="431165" h="216535" extrusionOk="0">
                  <a:moveTo>
                    <a:pt x="215315" y="0"/>
                  </a:moveTo>
                  <a:lnTo>
                    <a:pt x="0" y="215315"/>
                  </a:lnTo>
                  <a:lnTo>
                    <a:pt x="24028" y="216065"/>
                  </a:lnTo>
                  <a:lnTo>
                    <a:pt x="430644" y="215315"/>
                  </a:lnTo>
                  <a:lnTo>
                    <a:pt x="215315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g3a28868cecb_0_689"/>
            <p:cNvSpPr/>
            <p:nvPr/>
          </p:nvSpPr>
          <p:spPr>
            <a:xfrm>
              <a:off x="11770893" y="2863176"/>
              <a:ext cx="128904" cy="164464"/>
            </a:xfrm>
            <a:custGeom>
              <a:avLst/>
              <a:gdLst/>
              <a:ahLst/>
              <a:cxnLst/>
              <a:rect l="l" t="t" r="r" b="b"/>
              <a:pathLst>
                <a:path w="128904" h="164464" extrusionOk="0">
                  <a:moveTo>
                    <a:pt x="25654" y="106553"/>
                  </a:moveTo>
                  <a:lnTo>
                    <a:pt x="0" y="106553"/>
                  </a:lnTo>
                  <a:lnTo>
                    <a:pt x="0" y="164376"/>
                  </a:lnTo>
                  <a:lnTo>
                    <a:pt x="25654" y="164376"/>
                  </a:lnTo>
                  <a:lnTo>
                    <a:pt x="25654" y="106553"/>
                  </a:lnTo>
                  <a:close/>
                </a:path>
                <a:path w="128904" h="164464" extrusionOk="0">
                  <a:moveTo>
                    <a:pt x="25654" y="0"/>
                  </a:moveTo>
                  <a:lnTo>
                    <a:pt x="0" y="0"/>
                  </a:lnTo>
                  <a:lnTo>
                    <a:pt x="0" y="57823"/>
                  </a:lnTo>
                  <a:lnTo>
                    <a:pt x="25654" y="57823"/>
                  </a:lnTo>
                  <a:lnTo>
                    <a:pt x="25654" y="0"/>
                  </a:lnTo>
                  <a:close/>
                </a:path>
                <a:path w="128904" h="164464" extrusionOk="0">
                  <a:moveTo>
                    <a:pt x="77076" y="106553"/>
                  </a:moveTo>
                  <a:lnTo>
                    <a:pt x="51422" y="106553"/>
                  </a:lnTo>
                  <a:lnTo>
                    <a:pt x="51422" y="164376"/>
                  </a:lnTo>
                  <a:lnTo>
                    <a:pt x="77076" y="164376"/>
                  </a:lnTo>
                  <a:lnTo>
                    <a:pt x="77076" y="106553"/>
                  </a:lnTo>
                  <a:close/>
                </a:path>
                <a:path w="128904" h="164464" extrusionOk="0">
                  <a:moveTo>
                    <a:pt x="77076" y="0"/>
                  </a:moveTo>
                  <a:lnTo>
                    <a:pt x="51422" y="0"/>
                  </a:lnTo>
                  <a:lnTo>
                    <a:pt x="51422" y="57823"/>
                  </a:lnTo>
                  <a:lnTo>
                    <a:pt x="77076" y="57823"/>
                  </a:lnTo>
                  <a:lnTo>
                    <a:pt x="77076" y="0"/>
                  </a:lnTo>
                  <a:close/>
                </a:path>
                <a:path w="128904" h="164464" extrusionOk="0">
                  <a:moveTo>
                    <a:pt x="128485" y="106553"/>
                  </a:moveTo>
                  <a:lnTo>
                    <a:pt x="102831" y="106553"/>
                  </a:lnTo>
                  <a:lnTo>
                    <a:pt x="102831" y="164376"/>
                  </a:lnTo>
                  <a:lnTo>
                    <a:pt x="128485" y="164376"/>
                  </a:lnTo>
                  <a:lnTo>
                    <a:pt x="128485" y="106553"/>
                  </a:lnTo>
                  <a:close/>
                </a:path>
                <a:path w="128904" h="164464" extrusionOk="0">
                  <a:moveTo>
                    <a:pt x="128485" y="0"/>
                  </a:moveTo>
                  <a:lnTo>
                    <a:pt x="102831" y="0"/>
                  </a:lnTo>
                  <a:lnTo>
                    <a:pt x="102831" y="57823"/>
                  </a:lnTo>
                  <a:lnTo>
                    <a:pt x="128485" y="57823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3a28868cecb_0_689"/>
            <p:cNvSpPr/>
            <p:nvPr/>
          </p:nvSpPr>
          <p:spPr>
            <a:xfrm>
              <a:off x="11378412" y="2863176"/>
              <a:ext cx="174625" cy="164464"/>
            </a:xfrm>
            <a:custGeom>
              <a:avLst/>
              <a:gdLst/>
              <a:ahLst/>
              <a:cxnLst/>
              <a:rect l="l" t="t" r="r" b="b"/>
              <a:pathLst>
                <a:path w="174625" h="164464" extrusionOk="0">
                  <a:moveTo>
                    <a:pt x="34823" y="106553"/>
                  </a:moveTo>
                  <a:lnTo>
                    <a:pt x="0" y="106553"/>
                  </a:lnTo>
                  <a:lnTo>
                    <a:pt x="0" y="164376"/>
                  </a:lnTo>
                  <a:lnTo>
                    <a:pt x="34823" y="164376"/>
                  </a:lnTo>
                  <a:lnTo>
                    <a:pt x="34823" y="106553"/>
                  </a:lnTo>
                  <a:close/>
                </a:path>
                <a:path w="174625" h="164464" extrusionOk="0">
                  <a:moveTo>
                    <a:pt x="34823" y="0"/>
                  </a:moveTo>
                  <a:lnTo>
                    <a:pt x="0" y="0"/>
                  </a:lnTo>
                  <a:lnTo>
                    <a:pt x="0" y="57823"/>
                  </a:lnTo>
                  <a:lnTo>
                    <a:pt x="34823" y="57823"/>
                  </a:lnTo>
                  <a:lnTo>
                    <a:pt x="34823" y="0"/>
                  </a:lnTo>
                  <a:close/>
                </a:path>
                <a:path w="174625" h="164464" extrusionOk="0">
                  <a:moveTo>
                    <a:pt x="104609" y="106553"/>
                  </a:moveTo>
                  <a:lnTo>
                    <a:pt x="69786" y="106553"/>
                  </a:lnTo>
                  <a:lnTo>
                    <a:pt x="69786" y="164376"/>
                  </a:lnTo>
                  <a:lnTo>
                    <a:pt x="104609" y="164376"/>
                  </a:lnTo>
                  <a:lnTo>
                    <a:pt x="104609" y="106553"/>
                  </a:lnTo>
                  <a:close/>
                </a:path>
                <a:path w="174625" h="164464" extrusionOk="0">
                  <a:moveTo>
                    <a:pt x="104609" y="0"/>
                  </a:moveTo>
                  <a:lnTo>
                    <a:pt x="69786" y="0"/>
                  </a:lnTo>
                  <a:lnTo>
                    <a:pt x="69786" y="57823"/>
                  </a:lnTo>
                  <a:lnTo>
                    <a:pt x="104609" y="57823"/>
                  </a:lnTo>
                  <a:lnTo>
                    <a:pt x="104609" y="0"/>
                  </a:lnTo>
                  <a:close/>
                </a:path>
                <a:path w="174625" h="164464" extrusionOk="0">
                  <a:moveTo>
                    <a:pt x="174396" y="106553"/>
                  </a:moveTo>
                  <a:lnTo>
                    <a:pt x="139573" y="106553"/>
                  </a:lnTo>
                  <a:lnTo>
                    <a:pt x="139573" y="164376"/>
                  </a:lnTo>
                  <a:lnTo>
                    <a:pt x="174396" y="164376"/>
                  </a:lnTo>
                  <a:lnTo>
                    <a:pt x="174396" y="106553"/>
                  </a:lnTo>
                  <a:close/>
                </a:path>
                <a:path w="174625" h="164464" extrusionOk="0">
                  <a:moveTo>
                    <a:pt x="174396" y="0"/>
                  </a:moveTo>
                  <a:lnTo>
                    <a:pt x="139573" y="0"/>
                  </a:lnTo>
                  <a:lnTo>
                    <a:pt x="139573" y="57823"/>
                  </a:lnTo>
                  <a:lnTo>
                    <a:pt x="174396" y="57823"/>
                  </a:lnTo>
                  <a:lnTo>
                    <a:pt x="174396" y="0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0" name="Google Shape;580;g3a28868cecb_0_68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431093" y="2652507"/>
              <a:ext cx="64173" cy="64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1" name="Google Shape;581;g3a28868cecb_0_689"/>
          <p:cNvGrpSpPr/>
          <p:nvPr/>
        </p:nvGrpSpPr>
        <p:grpSpPr>
          <a:xfrm>
            <a:off x="9596056" y="2607193"/>
            <a:ext cx="752475" cy="572162"/>
            <a:chOff x="9596056" y="2607193"/>
            <a:chExt cx="752475" cy="572162"/>
          </a:xfrm>
        </p:grpSpPr>
        <p:sp>
          <p:nvSpPr>
            <p:cNvPr id="582" name="Google Shape;582;g3a28868cecb_0_689"/>
            <p:cNvSpPr/>
            <p:nvPr/>
          </p:nvSpPr>
          <p:spPr>
            <a:xfrm>
              <a:off x="9596056" y="2607195"/>
              <a:ext cx="752475" cy="209550"/>
            </a:xfrm>
            <a:custGeom>
              <a:avLst/>
              <a:gdLst/>
              <a:ahLst/>
              <a:cxnLst/>
              <a:rect l="l" t="t" r="r" b="b"/>
              <a:pathLst>
                <a:path w="752475" h="209550" extrusionOk="0">
                  <a:moveTo>
                    <a:pt x="571195" y="0"/>
                  </a:moveTo>
                  <a:lnTo>
                    <a:pt x="272999" y="0"/>
                  </a:lnTo>
                  <a:lnTo>
                    <a:pt x="230124" y="25755"/>
                  </a:lnTo>
                  <a:lnTo>
                    <a:pt x="188264" y="59182"/>
                  </a:lnTo>
                  <a:lnTo>
                    <a:pt x="571195" y="59182"/>
                  </a:lnTo>
                  <a:lnTo>
                    <a:pt x="571195" y="0"/>
                  </a:lnTo>
                  <a:close/>
                </a:path>
                <a:path w="752475" h="209550" extrusionOk="0">
                  <a:moveTo>
                    <a:pt x="752017" y="209550"/>
                  </a:moveTo>
                  <a:lnTo>
                    <a:pt x="571195" y="59194"/>
                  </a:lnTo>
                  <a:lnTo>
                    <a:pt x="188252" y="59194"/>
                  </a:lnTo>
                  <a:lnTo>
                    <a:pt x="0" y="209550"/>
                  </a:lnTo>
                  <a:lnTo>
                    <a:pt x="752017" y="20955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g3a28868cecb_0_689"/>
            <p:cNvSpPr/>
            <p:nvPr/>
          </p:nvSpPr>
          <p:spPr>
            <a:xfrm>
              <a:off x="9596068" y="2816758"/>
              <a:ext cx="457834" cy="362585"/>
            </a:xfrm>
            <a:custGeom>
              <a:avLst/>
              <a:gdLst/>
              <a:ahLst/>
              <a:cxnLst/>
              <a:rect l="l" t="t" r="r" b="b"/>
              <a:pathLst>
                <a:path w="457834" h="362585" extrusionOk="0">
                  <a:moveTo>
                    <a:pt x="0" y="362127"/>
                  </a:moveTo>
                  <a:lnTo>
                    <a:pt x="457517" y="362127"/>
                  </a:lnTo>
                  <a:lnTo>
                    <a:pt x="457517" y="0"/>
                  </a:lnTo>
                  <a:lnTo>
                    <a:pt x="0" y="0"/>
                  </a:lnTo>
                  <a:lnTo>
                    <a:pt x="0" y="362127"/>
                  </a:lnTo>
                  <a:close/>
                </a:path>
              </a:pathLst>
            </a:custGeom>
            <a:solidFill>
              <a:srgbClr val="F9C1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g3a28868cecb_0_689"/>
            <p:cNvSpPr/>
            <p:nvPr/>
          </p:nvSpPr>
          <p:spPr>
            <a:xfrm>
              <a:off x="9669043" y="2816770"/>
              <a:ext cx="679450" cy="362585"/>
            </a:xfrm>
            <a:custGeom>
              <a:avLst/>
              <a:gdLst/>
              <a:ahLst/>
              <a:cxnLst/>
              <a:rect l="l" t="t" r="r" b="b"/>
              <a:pathLst>
                <a:path w="679450" h="362585" extrusionOk="0">
                  <a:moveTo>
                    <a:pt x="29375" y="163791"/>
                  </a:moveTo>
                  <a:lnTo>
                    <a:pt x="0" y="163791"/>
                  </a:lnTo>
                  <a:lnTo>
                    <a:pt x="0" y="221259"/>
                  </a:lnTo>
                  <a:lnTo>
                    <a:pt x="29375" y="221259"/>
                  </a:lnTo>
                  <a:lnTo>
                    <a:pt x="29375" y="163791"/>
                  </a:lnTo>
                  <a:close/>
                </a:path>
                <a:path w="679450" h="362585" extrusionOk="0">
                  <a:moveTo>
                    <a:pt x="32207" y="58940"/>
                  </a:moveTo>
                  <a:lnTo>
                    <a:pt x="2832" y="58940"/>
                  </a:lnTo>
                  <a:lnTo>
                    <a:pt x="2832" y="116395"/>
                  </a:lnTo>
                  <a:lnTo>
                    <a:pt x="32207" y="116395"/>
                  </a:lnTo>
                  <a:lnTo>
                    <a:pt x="32207" y="58940"/>
                  </a:lnTo>
                  <a:close/>
                </a:path>
                <a:path w="679450" h="362585" extrusionOk="0">
                  <a:moveTo>
                    <a:pt x="115379" y="163791"/>
                  </a:moveTo>
                  <a:lnTo>
                    <a:pt x="86004" y="163791"/>
                  </a:lnTo>
                  <a:lnTo>
                    <a:pt x="86004" y="221259"/>
                  </a:lnTo>
                  <a:lnTo>
                    <a:pt x="115379" y="221259"/>
                  </a:lnTo>
                  <a:lnTo>
                    <a:pt x="115379" y="163791"/>
                  </a:lnTo>
                  <a:close/>
                </a:path>
                <a:path w="679450" h="362585" extrusionOk="0">
                  <a:moveTo>
                    <a:pt x="118224" y="58940"/>
                  </a:moveTo>
                  <a:lnTo>
                    <a:pt x="88849" y="58940"/>
                  </a:lnTo>
                  <a:lnTo>
                    <a:pt x="88849" y="116395"/>
                  </a:lnTo>
                  <a:lnTo>
                    <a:pt x="118224" y="116395"/>
                  </a:lnTo>
                  <a:lnTo>
                    <a:pt x="118224" y="58940"/>
                  </a:lnTo>
                  <a:close/>
                </a:path>
                <a:path w="679450" h="362585" extrusionOk="0">
                  <a:moveTo>
                    <a:pt x="201396" y="163791"/>
                  </a:moveTo>
                  <a:lnTo>
                    <a:pt x="172021" y="163791"/>
                  </a:lnTo>
                  <a:lnTo>
                    <a:pt x="172021" y="221259"/>
                  </a:lnTo>
                  <a:lnTo>
                    <a:pt x="201396" y="221259"/>
                  </a:lnTo>
                  <a:lnTo>
                    <a:pt x="201396" y="163791"/>
                  </a:lnTo>
                  <a:close/>
                </a:path>
                <a:path w="679450" h="362585" extrusionOk="0">
                  <a:moveTo>
                    <a:pt x="204228" y="58940"/>
                  </a:moveTo>
                  <a:lnTo>
                    <a:pt x="174853" y="58940"/>
                  </a:lnTo>
                  <a:lnTo>
                    <a:pt x="174853" y="116395"/>
                  </a:lnTo>
                  <a:lnTo>
                    <a:pt x="204228" y="116395"/>
                  </a:lnTo>
                  <a:lnTo>
                    <a:pt x="204228" y="58940"/>
                  </a:lnTo>
                  <a:close/>
                </a:path>
                <a:path w="679450" h="362585" extrusionOk="0">
                  <a:moveTo>
                    <a:pt x="287401" y="163791"/>
                  </a:moveTo>
                  <a:lnTo>
                    <a:pt x="258025" y="163791"/>
                  </a:lnTo>
                  <a:lnTo>
                    <a:pt x="258025" y="221259"/>
                  </a:lnTo>
                  <a:lnTo>
                    <a:pt x="287401" y="221259"/>
                  </a:lnTo>
                  <a:lnTo>
                    <a:pt x="287401" y="163791"/>
                  </a:lnTo>
                  <a:close/>
                </a:path>
                <a:path w="679450" h="362585" extrusionOk="0">
                  <a:moveTo>
                    <a:pt x="290233" y="58940"/>
                  </a:moveTo>
                  <a:lnTo>
                    <a:pt x="260858" y="58940"/>
                  </a:lnTo>
                  <a:lnTo>
                    <a:pt x="260858" y="116395"/>
                  </a:lnTo>
                  <a:lnTo>
                    <a:pt x="290233" y="116395"/>
                  </a:lnTo>
                  <a:lnTo>
                    <a:pt x="290233" y="58940"/>
                  </a:lnTo>
                  <a:close/>
                </a:path>
                <a:path w="679450" h="362585" extrusionOk="0">
                  <a:moveTo>
                    <a:pt x="679043" y="0"/>
                  </a:moveTo>
                  <a:lnTo>
                    <a:pt x="384543" y="0"/>
                  </a:lnTo>
                  <a:lnTo>
                    <a:pt x="384543" y="362127"/>
                  </a:lnTo>
                  <a:lnTo>
                    <a:pt x="679043" y="362127"/>
                  </a:lnTo>
                  <a:lnTo>
                    <a:pt x="679043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g3a28868cecb_0_689"/>
            <p:cNvSpPr/>
            <p:nvPr/>
          </p:nvSpPr>
          <p:spPr>
            <a:xfrm>
              <a:off x="9596063" y="2607193"/>
              <a:ext cx="460375" cy="209550"/>
            </a:xfrm>
            <a:custGeom>
              <a:avLst/>
              <a:gdLst/>
              <a:ahLst/>
              <a:cxnLst/>
              <a:rect l="l" t="t" r="r" b="b"/>
              <a:pathLst>
                <a:path w="460375" h="209550" extrusionOk="0">
                  <a:moveTo>
                    <a:pt x="321195" y="0"/>
                  </a:moveTo>
                  <a:lnTo>
                    <a:pt x="153034" y="0"/>
                  </a:lnTo>
                  <a:lnTo>
                    <a:pt x="153034" y="59994"/>
                  </a:lnTo>
                  <a:lnTo>
                    <a:pt x="0" y="209550"/>
                  </a:lnTo>
                  <a:lnTo>
                    <a:pt x="460197" y="209550"/>
                  </a:lnTo>
                  <a:lnTo>
                    <a:pt x="321195" y="59994"/>
                  </a:lnTo>
                  <a:lnTo>
                    <a:pt x="3211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g3a28868cecb_0_689"/>
          <p:cNvSpPr/>
          <p:nvPr/>
        </p:nvSpPr>
        <p:spPr>
          <a:xfrm>
            <a:off x="11852603" y="3071021"/>
            <a:ext cx="336550" cy="122555"/>
          </a:xfrm>
          <a:custGeom>
            <a:avLst/>
            <a:gdLst/>
            <a:ahLst/>
            <a:cxnLst/>
            <a:rect l="l" t="t" r="r" b="b"/>
            <a:pathLst>
              <a:path w="336550" h="122555" extrusionOk="0">
                <a:moveTo>
                  <a:pt x="173139" y="0"/>
                </a:moveTo>
                <a:lnTo>
                  <a:pt x="142969" y="4024"/>
                </a:lnTo>
                <a:lnTo>
                  <a:pt x="115825" y="15387"/>
                </a:lnTo>
                <a:lnTo>
                  <a:pt x="92770" y="33020"/>
                </a:lnTo>
                <a:lnTo>
                  <a:pt x="74866" y="55854"/>
                </a:lnTo>
                <a:lnTo>
                  <a:pt x="48857" y="62929"/>
                </a:lnTo>
                <a:lnTo>
                  <a:pt x="26798" y="77212"/>
                </a:lnTo>
                <a:lnTo>
                  <a:pt x="10056" y="97349"/>
                </a:lnTo>
                <a:lnTo>
                  <a:pt x="0" y="121983"/>
                </a:lnTo>
                <a:lnTo>
                  <a:pt x="336348" y="121983"/>
                </a:lnTo>
                <a:lnTo>
                  <a:pt x="336348" y="57779"/>
                </a:lnTo>
                <a:lnTo>
                  <a:pt x="321818" y="55270"/>
                </a:lnTo>
                <a:lnTo>
                  <a:pt x="309873" y="56095"/>
                </a:lnTo>
                <a:lnTo>
                  <a:pt x="298435" y="58493"/>
                </a:lnTo>
                <a:lnTo>
                  <a:pt x="287604" y="62342"/>
                </a:lnTo>
                <a:lnTo>
                  <a:pt x="277482" y="67525"/>
                </a:lnTo>
                <a:lnTo>
                  <a:pt x="260158" y="40183"/>
                </a:lnTo>
                <a:lnTo>
                  <a:pt x="236021" y="18837"/>
                </a:lnTo>
                <a:lnTo>
                  <a:pt x="206528" y="4953"/>
                </a:lnTo>
                <a:lnTo>
                  <a:pt x="173139" y="0"/>
                </a:lnTo>
                <a:close/>
              </a:path>
            </a:pathLst>
          </a:custGeom>
          <a:solidFill>
            <a:srgbClr val="41A1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g3a28868cecb_0_689"/>
          <p:cNvGrpSpPr/>
          <p:nvPr/>
        </p:nvGrpSpPr>
        <p:grpSpPr>
          <a:xfrm>
            <a:off x="8754696" y="2723894"/>
            <a:ext cx="562522" cy="455297"/>
            <a:chOff x="8754696" y="2723894"/>
            <a:chExt cx="562522" cy="455297"/>
          </a:xfrm>
        </p:grpSpPr>
        <p:sp>
          <p:nvSpPr>
            <p:cNvPr id="588" name="Google Shape;588;g3a28868cecb_0_689"/>
            <p:cNvSpPr/>
            <p:nvPr/>
          </p:nvSpPr>
          <p:spPr>
            <a:xfrm>
              <a:off x="8754696" y="2723894"/>
              <a:ext cx="75565" cy="388619"/>
            </a:xfrm>
            <a:custGeom>
              <a:avLst/>
              <a:gdLst/>
              <a:ahLst/>
              <a:cxnLst/>
              <a:rect l="l" t="t" r="r" b="b"/>
              <a:pathLst>
                <a:path w="75565" h="388619" extrusionOk="0">
                  <a:moveTo>
                    <a:pt x="74980" y="12"/>
                  </a:moveTo>
                  <a:lnTo>
                    <a:pt x="35037" y="11366"/>
                  </a:lnTo>
                  <a:lnTo>
                    <a:pt x="8152" y="40706"/>
                  </a:lnTo>
                  <a:lnTo>
                    <a:pt x="0" y="67716"/>
                  </a:lnTo>
                  <a:lnTo>
                    <a:pt x="0" y="74650"/>
                  </a:lnTo>
                  <a:lnTo>
                    <a:pt x="2119" y="92384"/>
                  </a:lnTo>
                  <a:lnTo>
                    <a:pt x="8142" y="108585"/>
                  </a:lnTo>
                  <a:lnTo>
                    <a:pt x="17568" y="122756"/>
                  </a:lnTo>
                  <a:lnTo>
                    <a:pt x="29895" y="134404"/>
                  </a:lnTo>
                  <a:lnTo>
                    <a:pt x="26111" y="137223"/>
                  </a:lnTo>
                  <a:lnTo>
                    <a:pt x="3925" y="170183"/>
                  </a:lnTo>
                  <a:lnTo>
                    <a:pt x="0" y="194144"/>
                  </a:lnTo>
                  <a:lnTo>
                    <a:pt x="2119" y="211878"/>
                  </a:lnTo>
                  <a:lnTo>
                    <a:pt x="8142" y="228077"/>
                  </a:lnTo>
                  <a:lnTo>
                    <a:pt x="17568" y="242245"/>
                  </a:lnTo>
                  <a:lnTo>
                    <a:pt x="29895" y="253885"/>
                  </a:lnTo>
                  <a:lnTo>
                    <a:pt x="25552" y="257149"/>
                  </a:lnTo>
                  <a:lnTo>
                    <a:pt x="3907" y="289710"/>
                  </a:lnTo>
                  <a:lnTo>
                    <a:pt x="0" y="313639"/>
                  </a:lnTo>
                  <a:lnTo>
                    <a:pt x="5590" y="342034"/>
                  </a:lnTo>
                  <a:lnTo>
                    <a:pt x="20877" y="365418"/>
                  </a:lnTo>
                  <a:lnTo>
                    <a:pt x="43628" y="381556"/>
                  </a:lnTo>
                  <a:lnTo>
                    <a:pt x="71615" y="388213"/>
                  </a:lnTo>
                  <a:lnTo>
                    <a:pt x="74866" y="388277"/>
                  </a:lnTo>
                  <a:lnTo>
                    <a:pt x="74980" y="12"/>
                  </a:lnTo>
                  <a:close/>
                </a:path>
              </a:pathLst>
            </a:custGeom>
            <a:solidFill>
              <a:srgbClr val="9AD2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g3a28868cecb_0_689"/>
            <p:cNvSpPr/>
            <p:nvPr/>
          </p:nvSpPr>
          <p:spPr>
            <a:xfrm>
              <a:off x="8829669" y="2723908"/>
              <a:ext cx="74929" cy="388619"/>
            </a:xfrm>
            <a:custGeom>
              <a:avLst/>
              <a:gdLst/>
              <a:ahLst/>
              <a:cxnLst/>
              <a:rect l="l" t="t" r="r" b="b"/>
              <a:pathLst>
                <a:path w="74929" h="388619" extrusionOk="0">
                  <a:moveTo>
                    <a:pt x="2590" y="38"/>
                  </a:moveTo>
                  <a:lnTo>
                    <a:pt x="0" y="0"/>
                  </a:lnTo>
                  <a:lnTo>
                    <a:pt x="0" y="388264"/>
                  </a:lnTo>
                  <a:lnTo>
                    <a:pt x="53828" y="365009"/>
                  </a:lnTo>
                  <a:lnTo>
                    <a:pt x="74333" y="313626"/>
                  </a:lnTo>
                  <a:lnTo>
                    <a:pt x="73952" y="305473"/>
                  </a:lnTo>
                  <a:lnTo>
                    <a:pt x="53949" y="262001"/>
                  </a:lnTo>
                  <a:lnTo>
                    <a:pt x="44437" y="253873"/>
                  </a:lnTo>
                  <a:lnTo>
                    <a:pt x="56764" y="242227"/>
                  </a:lnTo>
                  <a:lnTo>
                    <a:pt x="66190" y="228060"/>
                  </a:lnTo>
                  <a:lnTo>
                    <a:pt x="72213" y="211864"/>
                  </a:lnTo>
                  <a:lnTo>
                    <a:pt x="74333" y="194132"/>
                  </a:lnTo>
                  <a:lnTo>
                    <a:pt x="73425" y="182460"/>
                  </a:lnTo>
                  <a:lnTo>
                    <a:pt x="58064" y="147548"/>
                  </a:lnTo>
                  <a:lnTo>
                    <a:pt x="44437" y="134391"/>
                  </a:lnTo>
                  <a:lnTo>
                    <a:pt x="56764" y="122743"/>
                  </a:lnTo>
                  <a:lnTo>
                    <a:pt x="66190" y="108572"/>
                  </a:lnTo>
                  <a:lnTo>
                    <a:pt x="72213" y="92371"/>
                  </a:lnTo>
                  <a:lnTo>
                    <a:pt x="74333" y="74637"/>
                  </a:lnTo>
                  <a:lnTo>
                    <a:pt x="74333" y="68681"/>
                  </a:lnTo>
                  <a:lnTo>
                    <a:pt x="60349" y="31155"/>
                  </a:lnTo>
                  <a:lnTo>
                    <a:pt x="29676" y="6264"/>
                  </a:lnTo>
                  <a:lnTo>
                    <a:pt x="17198" y="2064"/>
                  </a:lnTo>
                  <a:lnTo>
                    <a:pt x="2590" y="38"/>
                  </a:lnTo>
                  <a:close/>
                </a:path>
              </a:pathLst>
            </a:custGeom>
            <a:solidFill>
              <a:srgbClr val="41A1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g3a28868cecb_0_689"/>
            <p:cNvSpPr/>
            <p:nvPr/>
          </p:nvSpPr>
          <p:spPr>
            <a:xfrm>
              <a:off x="8826310" y="2837254"/>
              <a:ext cx="7620" cy="341630"/>
            </a:xfrm>
            <a:custGeom>
              <a:avLst/>
              <a:gdLst/>
              <a:ahLst/>
              <a:cxnLst/>
              <a:rect l="l" t="t" r="r" b="b"/>
              <a:pathLst>
                <a:path w="7620" h="341630" extrusionOk="0">
                  <a:moveTo>
                    <a:pt x="0" y="341631"/>
                  </a:moveTo>
                  <a:lnTo>
                    <a:pt x="7200" y="341631"/>
                  </a:lnTo>
                  <a:lnTo>
                    <a:pt x="7200" y="0"/>
                  </a:lnTo>
                  <a:lnTo>
                    <a:pt x="0" y="0"/>
                  </a:lnTo>
                  <a:lnTo>
                    <a:pt x="0" y="341631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1" name="Google Shape;591;g3a28868cecb_0_68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926555" y="2865229"/>
              <a:ext cx="149310" cy="252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" name="Google Shape;592;g3a28868cecb_0_689"/>
            <p:cNvSpPr/>
            <p:nvPr/>
          </p:nvSpPr>
          <p:spPr>
            <a:xfrm>
              <a:off x="8998173" y="2971547"/>
              <a:ext cx="7620" cy="207644"/>
            </a:xfrm>
            <a:custGeom>
              <a:avLst/>
              <a:gdLst/>
              <a:ahLst/>
              <a:cxnLst/>
              <a:rect l="l" t="t" r="r" b="b"/>
              <a:pathLst>
                <a:path w="7620" h="207644" extrusionOk="0">
                  <a:moveTo>
                    <a:pt x="0" y="207338"/>
                  </a:moveTo>
                  <a:lnTo>
                    <a:pt x="7200" y="207338"/>
                  </a:lnTo>
                  <a:lnTo>
                    <a:pt x="7200" y="0"/>
                  </a:lnTo>
                  <a:lnTo>
                    <a:pt x="0" y="0"/>
                  </a:lnTo>
                  <a:lnTo>
                    <a:pt x="0" y="207338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3" name="Google Shape;593;g3a28868cecb_0_68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93965" y="3111273"/>
              <a:ext cx="223253" cy="67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4" name="Google Shape;594;g3a28868cecb_0_689"/>
          <p:cNvSpPr/>
          <p:nvPr/>
        </p:nvSpPr>
        <p:spPr>
          <a:xfrm>
            <a:off x="11002398" y="3092047"/>
            <a:ext cx="444500" cy="101600"/>
          </a:xfrm>
          <a:custGeom>
            <a:avLst/>
            <a:gdLst/>
            <a:ahLst/>
            <a:cxnLst/>
            <a:rect l="l" t="t" r="r" b="b"/>
            <a:pathLst>
              <a:path w="444500" h="101600" extrusionOk="0">
                <a:moveTo>
                  <a:pt x="161010" y="0"/>
                </a:moveTo>
                <a:lnTo>
                  <a:pt x="136465" y="3301"/>
                </a:lnTo>
                <a:lnTo>
                  <a:pt x="114414" y="12615"/>
                </a:lnTo>
                <a:lnTo>
                  <a:pt x="95734" y="27062"/>
                </a:lnTo>
                <a:lnTo>
                  <a:pt x="81305" y="45758"/>
                </a:lnTo>
                <a:lnTo>
                  <a:pt x="77215" y="45021"/>
                </a:lnTo>
                <a:lnTo>
                  <a:pt x="72999" y="44602"/>
                </a:lnTo>
                <a:lnTo>
                  <a:pt x="68694" y="44602"/>
                </a:lnTo>
                <a:lnTo>
                  <a:pt x="44489" y="48901"/>
                </a:lnTo>
                <a:lnTo>
                  <a:pt x="23950" y="60772"/>
                </a:lnTo>
                <a:lnTo>
                  <a:pt x="8610" y="78678"/>
                </a:lnTo>
                <a:lnTo>
                  <a:pt x="0" y="101079"/>
                </a:lnTo>
                <a:lnTo>
                  <a:pt x="444309" y="101079"/>
                </a:lnTo>
                <a:lnTo>
                  <a:pt x="422848" y="66468"/>
                </a:lnTo>
                <a:lnTo>
                  <a:pt x="383832" y="52641"/>
                </a:lnTo>
                <a:lnTo>
                  <a:pt x="350367" y="62471"/>
                </a:lnTo>
                <a:lnTo>
                  <a:pt x="337371" y="43504"/>
                </a:lnTo>
                <a:lnTo>
                  <a:pt x="319811" y="28757"/>
                </a:lnTo>
                <a:lnTo>
                  <a:pt x="298650" y="19199"/>
                </a:lnTo>
                <a:lnTo>
                  <a:pt x="274853" y="15798"/>
                </a:lnTo>
                <a:lnTo>
                  <a:pt x="262316" y="16726"/>
                </a:lnTo>
                <a:lnTo>
                  <a:pt x="250356" y="19418"/>
                </a:lnTo>
                <a:lnTo>
                  <a:pt x="239104" y="23739"/>
                </a:lnTo>
                <a:lnTo>
                  <a:pt x="228688" y="29552"/>
                </a:lnTo>
                <a:lnTo>
                  <a:pt x="214760" y="17268"/>
                </a:lnTo>
                <a:lnTo>
                  <a:pt x="198554" y="7961"/>
                </a:lnTo>
                <a:lnTo>
                  <a:pt x="180497" y="2061"/>
                </a:lnTo>
                <a:lnTo>
                  <a:pt x="161010" y="0"/>
                </a:lnTo>
                <a:close/>
              </a:path>
            </a:pathLst>
          </a:custGeom>
          <a:solidFill>
            <a:srgbClr val="41A1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5" name="Google Shape;595;g3a28868cecb_0_689"/>
          <p:cNvGrpSpPr/>
          <p:nvPr/>
        </p:nvGrpSpPr>
        <p:grpSpPr>
          <a:xfrm>
            <a:off x="9212582" y="2282731"/>
            <a:ext cx="84454" cy="157269"/>
            <a:chOff x="9212582" y="2282731"/>
            <a:chExt cx="84454" cy="157269"/>
          </a:xfrm>
        </p:grpSpPr>
        <p:sp>
          <p:nvSpPr>
            <p:cNvPr id="596" name="Google Shape;596;g3a28868cecb_0_689"/>
            <p:cNvSpPr/>
            <p:nvPr/>
          </p:nvSpPr>
          <p:spPr>
            <a:xfrm>
              <a:off x="9212592" y="2285695"/>
              <a:ext cx="17779" cy="154305"/>
            </a:xfrm>
            <a:custGeom>
              <a:avLst/>
              <a:gdLst/>
              <a:ahLst/>
              <a:cxnLst/>
              <a:rect l="l" t="t" r="r" b="b"/>
              <a:pathLst>
                <a:path w="17779" h="154305" extrusionOk="0">
                  <a:moveTo>
                    <a:pt x="17729" y="0"/>
                  </a:moveTo>
                  <a:lnTo>
                    <a:pt x="0" y="0"/>
                  </a:lnTo>
                  <a:lnTo>
                    <a:pt x="0" y="153695"/>
                  </a:lnTo>
                  <a:lnTo>
                    <a:pt x="17729" y="153695"/>
                  </a:lnTo>
                  <a:lnTo>
                    <a:pt x="17729" y="0"/>
                  </a:lnTo>
                  <a:close/>
                </a:path>
              </a:pathLst>
            </a:custGeom>
            <a:solidFill>
              <a:srgbClr val="26384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3a28868cecb_0_689"/>
            <p:cNvSpPr/>
            <p:nvPr/>
          </p:nvSpPr>
          <p:spPr>
            <a:xfrm>
              <a:off x="9212582" y="2282731"/>
              <a:ext cx="84454" cy="66039"/>
            </a:xfrm>
            <a:custGeom>
              <a:avLst/>
              <a:gdLst/>
              <a:ahLst/>
              <a:cxnLst/>
              <a:rect l="l" t="t" r="r" b="b"/>
              <a:pathLst>
                <a:path w="84454" h="66039" extrusionOk="0">
                  <a:moveTo>
                    <a:pt x="83959" y="0"/>
                  </a:moveTo>
                  <a:lnTo>
                    <a:pt x="0" y="0"/>
                  </a:lnTo>
                  <a:lnTo>
                    <a:pt x="0" y="65620"/>
                  </a:lnTo>
                  <a:lnTo>
                    <a:pt x="83959" y="65620"/>
                  </a:lnTo>
                  <a:lnTo>
                    <a:pt x="55562" y="33997"/>
                  </a:lnTo>
                  <a:lnTo>
                    <a:pt x="83959" y="0"/>
                  </a:lnTo>
                  <a:close/>
                </a:path>
              </a:pathLst>
            </a:custGeom>
            <a:solidFill>
              <a:srgbClr val="EC5B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8" name="Google Shape;598;g3a28868cecb_0_6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77605" y="2667012"/>
            <a:ext cx="95961" cy="113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9" name="Google Shape;599;g3a28868cecb_0_689"/>
          <p:cNvGrpSpPr/>
          <p:nvPr/>
        </p:nvGrpSpPr>
        <p:grpSpPr>
          <a:xfrm>
            <a:off x="-1587" y="1910102"/>
            <a:ext cx="12190730" cy="1814884"/>
            <a:chOff x="-1587" y="1910102"/>
            <a:chExt cx="12190730" cy="1814884"/>
          </a:xfrm>
        </p:grpSpPr>
        <p:sp>
          <p:nvSpPr>
            <p:cNvPr id="600" name="Google Shape;600;g3a28868cecb_0_689"/>
            <p:cNvSpPr/>
            <p:nvPr/>
          </p:nvSpPr>
          <p:spPr>
            <a:xfrm>
              <a:off x="-1587" y="3178886"/>
              <a:ext cx="12190730" cy="546100"/>
            </a:xfrm>
            <a:custGeom>
              <a:avLst/>
              <a:gdLst/>
              <a:ahLst/>
              <a:cxnLst/>
              <a:rect l="l" t="t" r="r" b="b"/>
              <a:pathLst>
                <a:path w="12190730" h="546100" extrusionOk="0">
                  <a:moveTo>
                    <a:pt x="12190539" y="0"/>
                  </a:moveTo>
                  <a:lnTo>
                    <a:pt x="0" y="0"/>
                  </a:lnTo>
                  <a:lnTo>
                    <a:pt x="0" y="545566"/>
                  </a:lnTo>
                  <a:lnTo>
                    <a:pt x="12190539" y="545566"/>
                  </a:lnTo>
                  <a:lnTo>
                    <a:pt x="12190539" y="0"/>
                  </a:lnTo>
                  <a:close/>
                </a:path>
              </a:pathLst>
            </a:custGeom>
            <a:solidFill>
              <a:srgbClr val="89B64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1" name="Google Shape;601;g3a28868cecb_0_68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24239" y="1910102"/>
              <a:ext cx="1069091" cy="1349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g3a28868cecb_0_689"/>
            <p:cNvSpPr/>
            <p:nvPr/>
          </p:nvSpPr>
          <p:spPr>
            <a:xfrm>
              <a:off x="5288405" y="1983211"/>
              <a:ext cx="332104" cy="332739"/>
            </a:xfrm>
            <a:custGeom>
              <a:avLst/>
              <a:gdLst/>
              <a:ahLst/>
              <a:cxnLst/>
              <a:rect l="l" t="t" r="r" b="b"/>
              <a:pathLst>
                <a:path w="332104" h="332739" extrusionOk="0">
                  <a:moveTo>
                    <a:pt x="127932" y="0"/>
                  </a:moveTo>
                  <a:lnTo>
                    <a:pt x="85753" y="25651"/>
                  </a:lnTo>
                  <a:lnTo>
                    <a:pt x="44538" y="88256"/>
                  </a:lnTo>
                  <a:lnTo>
                    <a:pt x="25686" y="128559"/>
                  </a:lnTo>
                  <a:lnTo>
                    <a:pt x="10654" y="170372"/>
                  </a:lnTo>
                  <a:lnTo>
                    <a:pt x="1429" y="210327"/>
                  </a:lnTo>
                  <a:lnTo>
                    <a:pt x="0" y="245056"/>
                  </a:lnTo>
                  <a:lnTo>
                    <a:pt x="8353" y="271192"/>
                  </a:lnTo>
                  <a:lnTo>
                    <a:pt x="28476" y="285368"/>
                  </a:lnTo>
                  <a:lnTo>
                    <a:pt x="62357" y="284214"/>
                  </a:lnTo>
                  <a:lnTo>
                    <a:pt x="76482" y="275232"/>
                  </a:lnTo>
                  <a:lnTo>
                    <a:pt x="112290" y="271089"/>
                  </a:lnTo>
                  <a:lnTo>
                    <a:pt x="149303" y="285500"/>
                  </a:lnTo>
                  <a:lnTo>
                    <a:pt x="167043" y="332182"/>
                  </a:lnTo>
                  <a:lnTo>
                    <a:pt x="282183" y="327554"/>
                  </a:lnTo>
                  <a:lnTo>
                    <a:pt x="331546" y="313780"/>
                  </a:lnTo>
                  <a:lnTo>
                    <a:pt x="325016" y="279851"/>
                  </a:lnTo>
                  <a:lnTo>
                    <a:pt x="272478" y="214758"/>
                  </a:lnTo>
                  <a:lnTo>
                    <a:pt x="253749" y="186750"/>
                  </a:lnTo>
                  <a:lnTo>
                    <a:pt x="245135" y="160850"/>
                  </a:lnTo>
                  <a:lnTo>
                    <a:pt x="242960" y="136630"/>
                  </a:lnTo>
                  <a:lnTo>
                    <a:pt x="243548" y="113666"/>
                  </a:lnTo>
                  <a:lnTo>
                    <a:pt x="239565" y="82874"/>
                  </a:lnTo>
                  <a:lnTo>
                    <a:pt x="224210" y="44999"/>
                  </a:lnTo>
                  <a:lnTo>
                    <a:pt x="194661" y="14384"/>
                  </a:lnTo>
                  <a:lnTo>
                    <a:pt x="148095" y="5373"/>
                  </a:lnTo>
                  <a:lnTo>
                    <a:pt x="136406" y="975"/>
                  </a:lnTo>
                  <a:lnTo>
                    <a:pt x="127932" y="0"/>
                  </a:ln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3" name="Google Shape;603;g3a28868cecb_0_68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490683" y="2196716"/>
              <a:ext cx="269325" cy="237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g3a28868cecb_0_68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93863" y="3146383"/>
              <a:ext cx="104991" cy="115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g3a28868cecb_0_68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399741" y="3164921"/>
              <a:ext cx="134688" cy="92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g3a28868cecb_0_689"/>
            <p:cNvSpPr/>
            <p:nvPr/>
          </p:nvSpPr>
          <p:spPr>
            <a:xfrm>
              <a:off x="5306479" y="2181248"/>
              <a:ext cx="235585" cy="274319"/>
            </a:xfrm>
            <a:custGeom>
              <a:avLst/>
              <a:gdLst/>
              <a:ahLst/>
              <a:cxnLst/>
              <a:rect l="l" t="t" r="r" b="b"/>
              <a:pathLst>
                <a:path w="235585" h="274319" extrusionOk="0">
                  <a:moveTo>
                    <a:pt x="138561" y="0"/>
                  </a:moveTo>
                  <a:lnTo>
                    <a:pt x="54606" y="10461"/>
                  </a:lnTo>
                  <a:lnTo>
                    <a:pt x="1419" y="116163"/>
                  </a:lnTo>
                  <a:lnTo>
                    <a:pt x="0" y="143514"/>
                  </a:lnTo>
                  <a:lnTo>
                    <a:pt x="354" y="155941"/>
                  </a:lnTo>
                  <a:lnTo>
                    <a:pt x="1419" y="174875"/>
                  </a:lnTo>
                  <a:lnTo>
                    <a:pt x="5549" y="191697"/>
                  </a:lnTo>
                  <a:lnTo>
                    <a:pt x="13638" y="208541"/>
                  </a:lnTo>
                  <a:lnTo>
                    <a:pt x="27200" y="231568"/>
                  </a:lnTo>
                  <a:lnTo>
                    <a:pt x="32967" y="242215"/>
                  </a:lnTo>
                  <a:lnTo>
                    <a:pt x="38201" y="248438"/>
                  </a:lnTo>
                  <a:lnTo>
                    <a:pt x="42002" y="251355"/>
                  </a:lnTo>
                  <a:lnTo>
                    <a:pt x="43468" y="252079"/>
                  </a:lnTo>
                  <a:lnTo>
                    <a:pt x="133613" y="274164"/>
                  </a:lnTo>
                  <a:lnTo>
                    <a:pt x="207565" y="252079"/>
                  </a:lnTo>
                  <a:lnTo>
                    <a:pt x="226825" y="196898"/>
                  </a:lnTo>
                  <a:lnTo>
                    <a:pt x="235345" y="163198"/>
                  </a:lnTo>
                  <a:lnTo>
                    <a:pt x="235013" y="137204"/>
                  </a:lnTo>
                  <a:lnTo>
                    <a:pt x="216672" y="68802"/>
                  </a:lnTo>
                  <a:lnTo>
                    <a:pt x="196972" y="22035"/>
                  </a:lnTo>
                  <a:lnTo>
                    <a:pt x="163157" y="4257"/>
                  </a:lnTo>
                  <a:lnTo>
                    <a:pt x="138561" y="0"/>
                  </a:lnTo>
                  <a:close/>
                </a:path>
              </a:pathLst>
            </a:custGeom>
            <a:solidFill>
              <a:srgbClr val="B0C0E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7" name="Google Shape;607;g3a28868cecb_0_68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27421" y="2343312"/>
              <a:ext cx="118186" cy="1063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g3a28868cecb_0_689"/>
            <p:cNvSpPr/>
            <p:nvPr/>
          </p:nvSpPr>
          <p:spPr>
            <a:xfrm>
              <a:off x="5380524" y="2447599"/>
              <a:ext cx="168275" cy="755650"/>
            </a:xfrm>
            <a:custGeom>
              <a:avLst/>
              <a:gdLst/>
              <a:ahLst/>
              <a:cxnLst/>
              <a:rect l="l" t="t" r="r" b="b"/>
              <a:pathLst>
                <a:path w="168275" h="755650" extrusionOk="0">
                  <a:moveTo>
                    <a:pt x="128812" y="0"/>
                  </a:moveTo>
                  <a:lnTo>
                    <a:pt x="29714" y="0"/>
                  </a:lnTo>
                  <a:lnTo>
                    <a:pt x="29407" y="19683"/>
                  </a:lnTo>
                  <a:lnTo>
                    <a:pt x="27408" y="72780"/>
                  </a:lnTo>
                  <a:lnTo>
                    <a:pt x="22101" y="150361"/>
                  </a:lnTo>
                  <a:lnTo>
                    <a:pt x="11871" y="243497"/>
                  </a:lnTo>
                  <a:lnTo>
                    <a:pt x="2118" y="324693"/>
                  </a:lnTo>
                  <a:lnTo>
                    <a:pt x="0" y="403436"/>
                  </a:lnTo>
                  <a:lnTo>
                    <a:pt x="6534" y="526234"/>
                  </a:lnTo>
                  <a:lnTo>
                    <a:pt x="22742" y="739597"/>
                  </a:lnTo>
                  <a:lnTo>
                    <a:pt x="61566" y="755307"/>
                  </a:lnTo>
                  <a:lnTo>
                    <a:pt x="74506" y="747687"/>
                  </a:lnTo>
                  <a:lnTo>
                    <a:pt x="97275" y="705607"/>
                  </a:lnTo>
                  <a:lnTo>
                    <a:pt x="109824" y="616659"/>
                  </a:lnTo>
                  <a:lnTo>
                    <a:pt x="118664" y="552854"/>
                  </a:lnTo>
                  <a:lnTo>
                    <a:pt x="128348" y="481983"/>
                  </a:lnTo>
                  <a:lnTo>
                    <a:pt x="138226" y="408410"/>
                  </a:lnTo>
                  <a:lnTo>
                    <a:pt x="147649" y="336501"/>
                  </a:lnTo>
                  <a:lnTo>
                    <a:pt x="155966" y="270621"/>
                  </a:lnTo>
                  <a:lnTo>
                    <a:pt x="162528" y="215135"/>
                  </a:lnTo>
                  <a:lnTo>
                    <a:pt x="166686" y="174408"/>
                  </a:lnTo>
                  <a:lnTo>
                    <a:pt x="167789" y="152806"/>
                  </a:lnTo>
                  <a:lnTo>
                    <a:pt x="165858" y="128587"/>
                  </a:lnTo>
                  <a:lnTo>
                    <a:pt x="161155" y="104597"/>
                  </a:lnTo>
                  <a:lnTo>
                    <a:pt x="150024" y="66509"/>
                  </a:lnTo>
                  <a:lnTo>
                    <a:pt x="128812" y="0"/>
                  </a:lnTo>
                  <a:close/>
                </a:path>
              </a:pathLst>
            </a:custGeom>
            <a:solidFill>
              <a:srgbClr val="0040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3a28868cecb_0_689"/>
            <p:cNvSpPr/>
            <p:nvPr/>
          </p:nvSpPr>
          <p:spPr>
            <a:xfrm>
              <a:off x="5221973" y="2430005"/>
              <a:ext cx="297814" cy="734694"/>
            </a:xfrm>
            <a:custGeom>
              <a:avLst/>
              <a:gdLst/>
              <a:ahLst/>
              <a:cxnLst/>
              <a:rect l="l" t="t" r="r" b="b"/>
              <a:pathLst>
                <a:path w="297814" h="734694" extrusionOk="0">
                  <a:moveTo>
                    <a:pt x="297218" y="14478"/>
                  </a:moveTo>
                  <a:lnTo>
                    <a:pt x="296900" y="12217"/>
                  </a:lnTo>
                  <a:lnTo>
                    <a:pt x="296392" y="8572"/>
                  </a:lnTo>
                  <a:lnTo>
                    <a:pt x="293204" y="0"/>
                  </a:lnTo>
                  <a:lnTo>
                    <a:pt x="284251" y="6743"/>
                  </a:lnTo>
                  <a:lnTo>
                    <a:pt x="276694" y="10261"/>
                  </a:lnTo>
                  <a:lnTo>
                    <a:pt x="266407" y="11696"/>
                  </a:lnTo>
                  <a:lnTo>
                    <a:pt x="249301" y="12217"/>
                  </a:lnTo>
                  <a:lnTo>
                    <a:pt x="215620" y="11125"/>
                  </a:lnTo>
                  <a:lnTo>
                    <a:pt x="175552" y="8039"/>
                  </a:lnTo>
                  <a:lnTo>
                    <a:pt x="127965" y="3327"/>
                  </a:lnTo>
                  <a:lnTo>
                    <a:pt x="124117" y="14058"/>
                  </a:lnTo>
                  <a:lnTo>
                    <a:pt x="124218" y="20472"/>
                  </a:lnTo>
                  <a:lnTo>
                    <a:pt x="124269" y="24993"/>
                  </a:lnTo>
                  <a:lnTo>
                    <a:pt x="99822" y="58331"/>
                  </a:lnTo>
                  <a:lnTo>
                    <a:pt x="82664" y="86118"/>
                  </a:lnTo>
                  <a:lnTo>
                    <a:pt x="71120" y="139827"/>
                  </a:lnTo>
                  <a:lnTo>
                    <a:pt x="66281" y="223456"/>
                  </a:lnTo>
                  <a:lnTo>
                    <a:pt x="63703" y="279323"/>
                  </a:lnTo>
                  <a:lnTo>
                    <a:pt x="60629" y="335089"/>
                  </a:lnTo>
                  <a:lnTo>
                    <a:pt x="56870" y="382422"/>
                  </a:lnTo>
                  <a:lnTo>
                    <a:pt x="44170" y="446430"/>
                  </a:lnTo>
                  <a:lnTo>
                    <a:pt x="33489" y="482981"/>
                  </a:lnTo>
                  <a:lnTo>
                    <a:pt x="21767" y="527875"/>
                  </a:lnTo>
                  <a:lnTo>
                    <a:pt x="10985" y="581494"/>
                  </a:lnTo>
                  <a:lnTo>
                    <a:pt x="3073" y="644207"/>
                  </a:lnTo>
                  <a:lnTo>
                    <a:pt x="0" y="716381"/>
                  </a:lnTo>
                  <a:lnTo>
                    <a:pt x="4229" y="725220"/>
                  </a:lnTo>
                  <a:lnTo>
                    <a:pt x="21501" y="731418"/>
                  </a:lnTo>
                  <a:lnTo>
                    <a:pt x="27101" y="732878"/>
                  </a:lnTo>
                  <a:lnTo>
                    <a:pt x="32550" y="734136"/>
                  </a:lnTo>
                  <a:lnTo>
                    <a:pt x="40601" y="734580"/>
                  </a:lnTo>
                  <a:lnTo>
                    <a:pt x="48145" y="732421"/>
                  </a:lnTo>
                  <a:lnTo>
                    <a:pt x="77470" y="684606"/>
                  </a:lnTo>
                  <a:lnTo>
                    <a:pt x="101663" y="634593"/>
                  </a:lnTo>
                  <a:lnTo>
                    <a:pt x="127914" y="578739"/>
                  </a:lnTo>
                  <a:lnTo>
                    <a:pt x="152234" y="524408"/>
                  </a:lnTo>
                  <a:lnTo>
                    <a:pt x="170662" y="478980"/>
                  </a:lnTo>
                  <a:lnTo>
                    <a:pt x="182867" y="425373"/>
                  </a:lnTo>
                  <a:lnTo>
                    <a:pt x="190855" y="382422"/>
                  </a:lnTo>
                  <a:lnTo>
                    <a:pt x="203390" y="327037"/>
                  </a:lnTo>
                  <a:lnTo>
                    <a:pt x="220713" y="265341"/>
                  </a:lnTo>
                  <a:lnTo>
                    <a:pt x="243014" y="203441"/>
                  </a:lnTo>
                  <a:lnTo>
                    <a:pt x="270560" y="147408"/>
                  </a:lnTo>
                  <a:lnTo>
                    <a:pt x="275297" y="118008"/>
                  </a:lnTo>
                  <a:lnTo>
                    <a:pt x="271551" y="77228"/>
                  </a:lnTo>
                  <a:lnTo>
                    <a:pt x="265087" y="41033"/>
                  </a:lnTo>
                  <a:lnTo>
                    <a:pt x="264502" y="38404"/>
                  </a:lnTo>
                  <a:lnTo>
                    <a:pt x="291033" y="29273"/>
                  </a:lnTo>
                  <a:lnTo>
                    <a:pt x="295503" y="20472"/>
                  </a:lnTo>
                  <a:lnTo>
                    <a:pt x="297218" y="14478"/>
                  </a:lnTo>
                  <a:close/>
                </a:path>
              </a:pathLst>
            </a:custGeom>
            <a:solidFill>
              <a:srgbClr val="00537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3a28868cecb_0_689"/>
            <p:cNvSpPr/>
            <p:nvPr/>
          </p:nvSpPr>
          <p:spPr>
            <a:xfrm>
              <a:off x="5463735" y="2436246"/>
              <a:ext cx="32385" cy="36194"/>
            </a:xfrm>
            <a:custGeom>
              <a:avLst/>
              <a:gdLst/>
              <a:ahLst/>
              <a:cxnLst/>
              <a:rect l="l" t="t" r="r" b="b"/>
              <a:pathLst>
                <a:path w="32385" h="36194" extrusionOk="0">
                  <a:moveTo>
                    <a:pt x="24688" y="0"/>
                  </a:moveTo>
                  <a:lnTo>
                    <a:pt x="7137" y="0"/>
                  </a:lnTo>
                  <a:lnTo>
                    <a:pt x="0" y="8089"/>
                  </a:lnTo>
                  <a:lnTo>
                    <a:pt x="0" y="27952"/>
                  </a:lnTo>
                  <a:lnTo>
                    <a:pt x="7137" y="36042"/>
                  </a:lnTo>
                  <a:lnTo>
                    <a:pt x="24688" y="36042"/>
                  </a:lnTo>
                  <a:lnTo>
                    <a:pt x="29349" y="30759"/>
                  </a:lnTo>
                  <a:lnTo>
                    <a:pt x="10045" y="30759"/>
                  </a:lnTo>
                  <a:lnTo>
                    <a:pt x="5270" y="25044"/>
                  </a:lnTo>
                  <a:lnTo>
                    <a:pt x="5270" y="10998"/>
                  </a:lnTo>
                  <a:lnTo>
                    <a:pt x="10045" y="5283"/>
                  </a:lnTo>
                  <a:lnTo>
                    <a:pt x="29349" y="5283"/>
                  </a:lnTo>
                  <a:lnTo>
                    <a:pt x="24688" y="0"/>
                  </a:lnTo>
                  <a:close/>
                </a:path>
                <a:path w="32385" h="36194" extrusionOk="0">
                  <a:moveTo>
                    <a:pt x="29349" y="5283"/>
                  </a:moveTo>
                  <a:lnTo>
                    <a:pt x="21780" y="5283"/>
                  </a:lnTo>
                  <a:lnTo>
                    <a:pt x="26555" y="10998"/>
                  </a:lnTo>
                  <a:lnTo>
                    <a:pt x="26555" y="25044"/>
                  </a:lnTo>
                  <a:lnTo>
                    <a:pt x="21780" y="30759"/>
                  </a:lnTo>
                  <a:lnTo>
                    <a:pt x="29349" y="30759"/>
                  </a:lnTo>
                  <a:lnTo>
                    <a:pt x="31826" y="27952"/>
                  </a:lnTo>
                  <a:lnTo>
                    <a:pt x="31826" y="8089"/>
                  </a:lnTo>
                  <a:lnTo>
                    <a:pt x="29349" y="5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3a28868cecb_0_689"/>
            <p:cNvSpPr/>
            <p:nvPr/>
          </p:nvSpPr>
          <p:spPr>
            <a:xfrm>
              <a:off x="5240659" y="2306939"/>
              <a:ext cx="228600" cy="233680"/>
            </a:xfrm>
            <a:custGeom>
              <a:avLst/>
              <a:gdLst/>
              <a:ahLst/>
              <a:cxnLst/>
              <a:rect l="l" t="t" r="r" b="b"/>
              <a:pathLst>
                <a:path w="228600" h="233680" extrusionOk="0">
                  <a:moveTo>
                    <a:pt x="129578" y="0"/>
                  </a:moveTo>
                  <a:lnTo>
                    <a:pt x="120180" y="647"/>
                  </a:lnTo>
                  <a:lnTo>
                    <a:pt x="0" y="138658"/>
                  </a:lnTo>
                  <a:lnTo>
                    <a:pt x="647" y="148056"/>
                  </a:lnTo>
                  <a:lnTo>
                    <a:pt x="6845" y="153454"/>
                  </a:lnTo>
                  <a:lnTo>
                    <a:pt x="98767" y="233502"/>
                  </a:lnTo>
                  <a:lnTo>
                    <a:pt x="108165" y="232854"/>
                  </a:lnTo>
                  <a:lnTo>
                    <a:pt x="228358" y="94830"/>
                  </a:lnTo>
                  <a:lnTo>
                    <a:pt x="227698" y="85432"/>
                  </a:lnTo>
                  <a:lnTo>
                    <a:pt x="129578" y="0"/>
                  </a:lnTo>
                  <a:close/>
                </a:path>
              </a:pathLst>
            </a:custGeom>
            <a:solidFill>
              <a:srgbClr val="F47A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3a28868cecb_0_689"/>
            <p:cNvSpPr/>
            <p:nvPr/>
          </p:nvSpPr>
          <p:spPr>
            <a:xfrm>
              <a:off x="5366824" y="2450969"/>
              <a:ext cx="53339" cy="39369"/>
            </a:xfrm>
            <a:custGeom>
              <a:avLst/>
              <a:gdLst/>
              <a:ahLst/>
              <a:cxnLst/>
              <a:rect l="l" t="t" r="r" b="b"/>
              <a:pathLst>
                <a:path w="53339" h="39369" extrusionOk="0">
                  <a:moveTo>
                    <a:pt x="7518" y="0"/>
                  </a:moveTo>
                  <a:lnTo>
                    <a:pt x="0" y="17500"/>
                  </a:lnTo>
                  <a:lnTo>
                    <a:pt x="3651" y="20790"/>
                  </a:lnTo>
                  <a:lnTo>
                    <a:pt x="12055" y="28049"/>
                  </a:lnTo>
                  <a:lnTo>
                    <a:pt x="21388" y="35358"/>
                  </a:lnTo>
                  <a:lnTo>
                    <a:pt x="27825" y="38798"/>
                  </a:lnTo>
                  <a:lnTo>
                    <a:pt x="36940" y="36803"/>
                  </a:lnTo>
                  <a:lnTo>
                    <a:pt x="45043" y="30965"/>
                  </a:lnTo>
                  <a:lnTo>
                    <a:pt x="50846" y="23017"/>
                  </a:lnTo>
                  <a:lnTo>
                    <a:pt x="53060" y="14693"/>
                  </a:lnTo>
                  <a:lnTo>
                    <a:pt x="46116" y="8579"/>
                  </a:lnTo>
                  <a:lnTo>
                    <a:pt x="30746" y="4032"/>
                  </a:lnTo>
                  <a:lnTo>
                    <a:pt x="15148" y="1142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3" name="Google Shape;613;g3a28868cecb_0_68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375784" y="2015704"/>
              <a:ext cx="134308" cy="19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g3a28868cecb_0_689"/>
            <p:cNvSpPr/>
            <p:nvPr/>
          </p:nvSpPr>
          <p:spPr>
            <a:xfrm>
              <a:off x="5374342" y="2447552"/>
              <a:ext cx="30479" cy="8255"/>
            </a:xfrm>
            <a:custGeom>
              <a:avLst/>
              <a:gdLst/>
              <a:ahLst/>
              <a:cxnLst/>
              <a:rect l="l" t="t" r="r" b="b"/>
              <a:pathLst>
                <a:path w="30479" h="8255" extrusionOk="0">
                  <a:moveTo>
                    <a:pt x="10617" y="0"/>
                  </a:moveTo>
                  <a:lnTo>
                    <a:pt x="0" y="3416"/>
                  </a:lnTo>
                  <a:lnTo>
                    <a:pt x="17005" y="7670"/>
                  </a:lnTo>
                  <a:lnTo>
                    <a:pt x="20904" y="5753"/>
                  </a:lnTo>
                  <a:lnTo>
                    <a:pt x="30073" y="4826"/>
                  </a:lnTo>
                  <a:lnTo>
                    <a:pt x="30073" y="1993"/>
                  </a:lnTo>
                  <a:lnTo>
                    <a:pt x="24815" y="1993"/>
                  </a:lnTo>
                  <a:lnTo>
                    <a:pt x="10617" y="0"/>
                  </a:lnTo>
                  <a:close/>
                </a:path>
                <a:path w="30479" h="8255" extrusionOk="0">
                  <a:moveTo>
                    <a:pt x="30073" y="850"/>
                  </a:moveTo>
                  <a:lnTo>
                    <a:pt x="24815" y="1993"/>
                  </a:lnTo>
                  <a:lnTo>
                    <a:pt x="30073" y="1993"/>
                  </a:lnTo>
                  <a:lnTo>
                    <a:pt x="30073" y="850"/>
                  </a:ln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3a28868cecb_0_689"/>
            <p:cNvSpPr/>
            <p:nvPr/>
          </p:nvSpPr>
          <p:spPr>
            <a:xfrm>
              <a:off x="5229125" y="2191704"/>
              <a:ext cx="156210" cy="280669"/>
            </a:xfrm>
            <a:custGeom>
              <a:avLst/>
              <a:gdLst/>
              <a:ahLst/>
              <a:cxnLst/>
              <a:rect l="l" t="t" r="r" b="b"/>
              <a:pathLst>
                <a:path w="156210" h="280669" extrusionOk="0">
                  <a:moveTo>
                    <a:pt x="131965" y="0"/>
                  </a:moveTo>
                  <a:lnTo>
                    <a:pt x="83134" y="9409"/>
                  </a:lnTo>
                  <a:lnTo>
                    <a:pt x="58762" y="53022"/>
                  </a:lnTo>
                  <a:lnTo>
                    <a:pt x="21775" y="139296"/>
                  </a:lnTo>
                  <a:lnTo>
                    <a:pt x="6329" y="177280"/>
                  </a:lnTo>
                  <a:lnTo>
                    <a:pt x="0" y="199034"/>
                  </a:lnTo>
                  <a:lnTo>
                    <a:pt x="5163" y="214181"/>
                  </a:lnTo>
                  <a:lnTo>
                    <a:pt x="25180" y="235773"/>
                  </a:lnTo>
                  <a:lnTo>
                    <a:pt x="66844" y="259383"/>
                  </a:lnTo>
                  <a:lnTo>
                    <a:pt x="136944" y="280581"/>
                  </a:lnTo>
                  <a:lnTo>
                    <a:pt x="143841" y="273164"/>
                  </a:lnTo>
                  <a:lnTo>
                    <a:pt x="147310" y="268349"/>
                  </a:lnTo>
                  <a:lnTo>
                    <a:pt x="148402" y="264027"/>
                  </a:lnTo>
                  <a:lnTo>
                    <a:pt x="148170" y="258089"/>
                  </a:lnTo>
                  <a:lnTo>
                    <a:pt x="106506" y="222190"/>
                  </a:lnTo>
                  <a:lnTo>
                    <a:pt x="85131" y="203022"/>
                  </a:lnTo>
                  <a:lnTo>
                    <a:pt x="77304" y="194102"/>
                  </a:lnTo>
                  <a:lnTo>
                    <a:pt x="76288" y="188950"/>
                  </a:lnTo>
                  <a:lnTo>
                    <a:pt x="79280" y="177224"/>
                  </a:lnTo>
                  <a:lnTo>
                    <a:pt x="90247" y="160029"/>
                  </a:lnTo>
                  <a:lnTo>
                    <a:pt x="113009" y="133532"/>
                  </a:lnTo>
                  <a:lnTo>
                    <a:pt x="151384" y="93903"/>
                  </a:lnTo>
                  <a:lnTo>
                    <a:pt x="155604" y="71971"/>
                  </a:lnTo>
                  <a:lnTo>
                    <a:pt x="148123" y="40498"/>
                  </a:lnTo>
                  <a:lnTo>
                    <a:pt x="137417" y="12252"/>
                  </a:lnTo>
                  <a:lnTo>
                    <a:pt x="131965" y="0"/>
                  </a:lnTo>
                  <a:close/>
                </a:path>
              </a:pathLst>
            </a:custGeom>
            <a:solidFill>
              <a:srgbClr val="B0C0E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6" name="Google Shape;616;g3a28868cecb_0_689"/>
          <p:cNvSpPr/>
          <p:nvPr/>
        </p:nvSpPr>
        <p:spPr>
          <a:xfrm>
            <a:off x="10525014" y="864995"/>
            <a:ext cx="715645" cy="171450"/>
          </a:xfrm>
          <a:custGeom>
            <a:avLst/>
            <a:gdLst/>
            <a:ahLst/>
            <a:cxnLst/>
            <a:rect l="l" t="t" r="r" b="b"/>
            <a:pathLst>
              <a:path w="715645" h="171450" extrusionOk="0">
                <a:moveTo>
                  <a:pt x="337019" y="0"/>
                </a:moveTo>
                <a:lnTo>
                  <a:pt x="289567" y="6663"/>
                </a:lnTo>
                <a:lnTo>
                  <a:pt x="247235" y="25406"/>
                </a:lnTo>
                <a:lnTo>
                  <a:pt x="211873" y="54360"/>
                </a:lnTo>
                <a:lnTo>
                  <a:pt x="185331" y="91655"/>
                </a:lnTo>
                <a:lnTo>
                  <a:pt x="169350" y="79091"/>
                </a:lnTo>
                <a:lnTo>
                  <a:pt x="151193" y="69613"/>
                </a:lnTo>
                <a:lnTo>
                  <a:pt x="131245" y="63629"/>
                </a:lnTo>
                <a:lnTo>
                  <a:pt x="109893" y="61544"/>
                </a:lnTo>
                <a:lnTo>
                  <a:pt x="67117" y="70178"/>
                </a:lnTo>
                <a:lnTo>
                  <a:pt x="32186" y="93726"/>
                </a:lnTo>
                <a:lnTo>
                  <a:pt x="8635" y="128656"/>
                </a:lnTo>
                <a:lnTo>
                  <a:pt x="0" y="171437"/>
                </a:lnTo>
                <a:lnTo>
                  <a:pt x="715048" y="171437"/>
                </a:lnTo>
                <a:lnTo>
                  <a:pt x="706410" y="128656"/>
                </a:lnTo>
                <a:lnTo>
                  <a:pt x="682858" y="93726"/>
                </a:lnTo>
                <a:lnTo>
                  <a:pt x="647930" y="70178"/>
                </a:lnTo>
                <a:lnTo>
                  <a:pt x="605167" y="61544"/>
                </a:lnTo>
                <a:lnTo>
                  <a:pt x="572060" y="66621"/>
                </a:lnTo>
                <a:lnTo>
                  <a:pt x="543012" y="80818"/>
                </a:lnTo>
                <a:lnTo>
                  <a:pt x="519562" y="102579"/>
                </a:lnTo>
                <a:lnTo>
                  <a:pt x="503250" y="130352"/>
                </a:lnTo>
                <a:lnTo>
                  <a:pt x="486610" y="88071"/>
                </a:lnTo>
                <a:lnTo>
                  <a:pt x="459950" y="52153"/>
                </a:lnTo>
                <a:lnTo>
                  <a:pt x="424987" y="24340"/>
                </a:lnTo>
                <a:lnTo>
                  <a:pt x="383438" y="6375"/>
                </a:lnTo>
                <a:lnTo>
                  <a:pt x="3370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3a28868cecb_0_689"/>
          <p:cNvSpPr/>
          <p:nvPr/>
        </p:nvSpPr>
        <p:spPr>
          <a:xfrm>
            <a:off x="1711317" y="932643"/>
            <a:ext cx="482600" cy="116205"/>
          </a:xfrm>
          <a:custGeom>
            <a:avLst/>
            <a:gdLst/>
            <a:ahLst/>
            <a:cxnLst/>
            <a:rect l="l" t="t" r="r" b="b"/>
            <a:pathLst>
              <a:path w="482600" h="116205" extrusionOk="0">
                <a:moveTo>
                  <a:pt x="227253" y="0"/>
                </a:moveTo>
                <a:lnTo>
                  <a:pt x="195255" y="4492"/>
                </a:lnTo>
                <a:lnTo>
                  <a:pt x="166708" y="17130"/>
                </a:lnTo>
                <a:lnTo>
                  <a:pt x="142859" y="36652"/>
                </a:lnTo>
                <a:lnTo>
                  <a:pt x="124955" y="61798"/>
                </a:lnTo>
                <a:lnTo>
                  <a:pt x="114182" y="53326"/>
                </a:lnTo>
                <a:lnTo>
                  <a:pt x="101942" y="46934"/>
                </a:lnTo>
                <a:lnTo>
                  <a:pt x="88493" y="42897"/>
                </a:lnTo>
                <a:lnTo>
                  <a:pt x="74091" y="41490"/>
                </a:lnTo>
                <a:lnTo>
                  <a:pt x="45252" y="47313"/>
                </a:lnTo>
                <a:lnTo>
                  <a:pt x="21701" y="63193"/>
                </a:lnTo>
                <a:lnTo>
                  <a:pt x="5822" y="86748"/>
                </a:lnTo>
                <a:lnTo>
                  <a:pt x="0" y="115595"/>
                </a:lnTo>
                <a:lnTo>
                  <a:pt x="482155" y="115595"/>
                </a:lnTo>
                <a:lnTo>
                  <a:pt x="476330" y="86748"/>
                </a:lnTo>
                <a:lnTo>
                  <a:pt x="460448" y="63193"/>
                </a:lnTo>
                <a:lnTo>
                  <a:pt x="436892" y="47313"/>
                </a:lnTo>
                <a:lnTo>
                  <a:pt x="408050" y="41490"/>
                </a:lnTo>
                <a:lnTo>
                  <a:pt x="385728" y="44914"/>
                </a:lnTo>
                <a:lnTo>
                  <a:pt x="366142" y="54486"/>
                </a:lnTo>
                <a:lnTo>
                  <a:pt x="350331" y="69158"/>
                </a:lnTo>
                <a:lnTo>
                  <a:pt x="339331" y="87883"/>
                </a:lnTo>
                <a:lnTo>
                  <a:pt x="324208" y="52876"/>
                </a:lnTo>
                <a:lnTo>
                  <a:pt x="298980" y="25030"/>
                </a:lnTo>
                <a:lnTo>
                  <a:pt x="265907" y="6639"/>
                </a:lnTo>
                <a:lnTo>
                  <a:pt x="2272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3a28868cecb_0_689"/>
          <p:cNvSpPr/>
          <p:nvPr/>
        </p:nvSpPr>
        <p:spPr>
          <a:xfrm>
            <a:off x="603660" y="1050676"/>
            <a:ext cx="862330" cy="207009"/>
          </a:xfrm>
          <a:custGeom>
            <a:avLst/>
            <a:gdLst/>
            <a:ahLst/>
            <a:cxnLst/>
            <a:rect l="l" t="t" r="r" b="b"/>
            <a:pathLst>
              <a:path w="862330" h="207009" extrusionOk="0">
                <a:moveTo>
                  <a:pt x="406387" y="0"/>
                </a:moveTo>
                <a:lnTo>
                  <a:pt x="360181" y="5189"/>
                </a:lnTo>
                <a:lnTo>
                  <a:pt x="317649" y="19988"/>
                </a:lnTo>
                <a:lnTo>
                  <a:pt x="279928" y="43246"/>
                </a:lnTo>
                <a:lnTo>
                  <a:pt x="248155" y="73810"/>
                </a:lnTo>
                <a:lnTo>
                  <a:pt x="223469" y="110528"/>
                </a:lnTo>
                <a:lnTo>
                  <a:pt x="204206" y="95376"/>
                </a:lnTo>
                <a:lnTo>
                  <a:pt x="182316" y="83948"/>
                </a:lnTo>
                <a:lnTo>
                  <a:pt x="158266" y="76732"/>
                </a:lnTo>
                <a:lnTo>
                  <a:pt x="132524" y="74218"/>
                </a:lnTo>
                <a:lnTo>
                  <a:pt x="90632" y="80973"/>
                </a:lnTo>
                <a:lnTo>
                  <a:pt x="54252" y="99784"/>
                </a:lnTo>
                <a:lnTo>
                  <a:pt x="25566" y="128468"/>
                </a:lnTo>
                <a:lnTo>
                  <a:pt x="6755" y="164844"/>
                </a:lnTo>
                <a:lnTo>
                  <a:pt x="0" y="206730"/>
                </a:lnTo>
                <a:lnTo>
                  <a:pt x="862215" y="206730"/>
                </a:lnTo>
                <a:lnTo>
                  <a:pt x="855460" y="164844"/>
                </a:lnTo>
                <a:lnTo>
                  <a:pt x="836651" y="128468"/>
                </a:lnTo>
                <a:lnTo>
                  <a:pt x="807968" y="99784"/>
                </a:lnTo>
                <a:lnTo>
                  <a:pt x="771596" y="80973"/>
                </a:lnTo>
                <a:lnTo>
                  <a:pt x="729716" y="74218"/>
                </a:lnTo>
                <a:lnTo>
                  <a:pt x="689804" y="80342"/>
                </a:lnTo>
                <a:lnTo>
                  <a:pt x="654781" y="97461"/>
                </a:lnTo>
                <a:lnTo>
                  <a:pt x="626505" y="123698"/>
                </a:lnTo>
                <a:lnTo>
                  <a:pt x="606831" y="157175"/>
                </a:lnTo>
                <a:lnTo>
                  <a:pt x="591010" y="114214"/>
                </a:lnTo>
                <a:lnTo>
                  <a:pt x="566556" y="76339"/>
                </a:lnTo>
                <a:lnTo>
                  <a:pt x="534669" y="44764"/>
                </a:lnTo>
                <a:lnTo>
                  <a:pt x="496547" y="20705"/>
                </a:lnTo>
                <a:lnTo>
                  <a:pt x="453387" y="5379"/>
                </a:lnTo>
                <a:lnTo>
                  <a:pt x="406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3a28868cecb_0_689"/>
          <p:cNvSpPr/>
          <p:nvPr/>
        </p:nvSpPr>
        <p:spPr>
          <a:xfrm>
            <a:off x="4654165" y="3421911"/>
            <a:ext cx="2928292" cy="381635"/>
          </a:xfrm>
          <a:custGeom>
            <a:avLst/>
            <a:gdLst/>
            <a:ahLst/>
            <a:cxnLst/>
            <a:rect l="l" t="t" r="r" b="b"/>
            <a:pathLst>
              <a:path w="4138929" h="381635" extrusionOk="0">
                <a:moveTo>
                  <a:pt x="4138358" y="0"/>
                </a:moveTo>
                <a:lnTo>
                  <a:pt x="0" y="0"/>
                </a:lnTo>
                <a:lnTo>
                  <a:pt x="0" y="381076"/>
                </a:lnTo>
                <a:lnTo>
                  <a:pt x="4138358" y="381076"/>
                </a:lnTo>
                <a:lnTo>
                  <a:pt x="4138358" y="0"/>
                </a:lnTo>
                <a:close/>
              </a:path>
            </a:pathLst>
          </a:custGeom>
          <a:solidFill>
            <a:srgbClr val="CFE3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3a28868cecb_0_689"/>
          <p:cNvSpPr txBox="1"/>
          <p:nvPr/>
        </p:nvSpPr>
        <p:spPr>
          <a:xfrm>
            <a:off x="4145841" y="3475597"/>
            <a:ext cx="38937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346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33346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CARE &amp; TEAM COORDINATION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1" name="Google Shape;621;g3a28868cecb_0_689"/>
          <p:cNvSpPr/>
          <p:nvPr/>
        </p:nvSpPr>
        <p:spPr>
          <a:xfrm>
            <a:off x="8545178" y="4645242"/>
            <a:ext cx="430529" cy="75564"/>
          </a:xfrm>
          <a:custGeom>
            <a:avLst/>
            <a:gdLst/>
            <a:ahLst/>
            <a:cxnLst/>
            <a:rect l="l" t="t" r="r" b="b"/>
            <a:pathLst>
              <a:path w="430529" h="75564" extrusionOk="0">
                <a:moveTo>
                  <a:pt x="361772" y="0"/>
                </a:moveTo>
                <a:lnTo>
                  <a:pt x="361772" y="30454"/>
                </a:lnTo>
                <a:lnTo>
                  <a:pt x="0" y="30454"/>
                </a:lnTo>
                <a:lnTo>
                  <a:pt x="0" y="44843"/>
                </a:lnTo>
                <a:lnTo>
                  <a:pt x="361772" y="44843"/>
                </a:lnTo>
                <a:lnTo>
                  <a:pt x="361772" y="75298"/>
                </a:lnTo>
                <a:lnTo>
                  <a:pt x="430212" y="37642"/>
                </a:lnTo>
                <a:lnTo>
                  <a:pt x="361772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3a28868cecb_0_689"/>
          <p:cNvSpPr/>
          <p:nvPr/>
        </p:nvSpPr>
        <p:spPr>
          <a:xfrm>
            <a:off x="8552633" y="5929692"/>
            <a:ext cx="422909" cy="75564"/>
          </a:xfrm>
          <a:custGeom>
            <a:avLst/>
            <a:gdLst/>
            <a:ahLst/>
            <a:cxnLst/>
            <a:rect l="l" t="t" r="r" b="b"/>
            <a:pathLst>
              <a:path w="422909" h="75564" extrusionOk="0">
                <a:moveTo>
                  <a:pt x="354317" y="0"/>
                </a:moveTo>
                <a:lnTo>
                  <a:pt x="354317" y="30454"/>
                </a:lnTo>
                <a:lnTo>
                  <a:pt x="0" y="30454"/>
                </a:lnTo>
                <a:lnTo>
                  <a:pt x="0" y="44843"/>
                </a:lnTo>
                <a:lnTo>
                  <a:pt x="354317" y="44843"/>
                </a:lnTo>
                <a:lnTo>
                  <a:pt x="354317" y="75298"/>
                </a:lnTo>
                <a:lnTo>
                  <a:pt x="422757" y="37642"/>
                </a:lnTo>
                <a:lnTo>
                  <a:pt x="354317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g3a28868cecb_0_689"/>
          <p:cNvSpPr txBox="1"/>
          <p:nvPr/>
        </p:nvSpPr>
        <p:spPr>
          <a:xfrm>
            <a:off x="1030099" y="3261123"/>
            <a:ext cx="17127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346"/>
              </a:buClr>
              <a:buSzPts val="2300"/>
              <a:buFont typeface="Arial Black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033346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Providers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4" name="Google Shape;624;g3a28868cecb_0_689"/>
          <p:cNvSpPr txBox="1"/>
          <p:nvPr/>
        </p:nvSpPr>
        <p:spPr>
          <a:xfrm>
            <a:off x="8767113" y="3264722"/>
            <a:ext cx="3355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346"/>
              </a:buClr>
              <a:buSzPts val="2300"/>
              <a:buFont typeface="Arial Black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033346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Beneficiary Sectors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5" name="Google Shape;625;g3a28868cecb_0_689"/>
          <p:cNvSpPr/>
          <p:nvPr/>
        </p:nvSpPr>
        <p:spPr>
          <a:xfrm>
            <a:off x="3211826" y="4645237"/>
            <a:ext cx="424179" cy="75564"/>
          </a:xfrm>
          <a:custGeom>
            <a:avLst/>
            <a:gdLst/>
            <a:ahLst/>
            <a:cxnLst/>
            <a:rect l="l" t="t" r="r" b="b"/>
            <a:pathLst>
              <a:path w="424179" h="75564" extrusionOk="0">
                <a:moveTo>
                  <a:pt x="355549" y="0"/>
                </a:moveTo>
                <a:lnTo>
                  <a:pt x="355549" y="30454"/>
                </a:lnTo>
                <a:lnTo>
                  <a:pt x="68440" y="30454"/>
                </a:lnTo>
                <a:lnTo>
                  <a:pt x="68440" y="0"/>
                </a:lnTo>
                <a:lnTo>
                  <a:pt x="0" y="37655"/>
                </a:lnTo>
                <a:lnTo>
                  <a:pt x="68440" y="75310"/>
                </a:lnTo>
                <a:lnTo>
                  <a:pt x="68440" y="44843"/>
                </a:lnTo>
                <a:lnTo>
                  <a:pt x="355549" y="44843"/>
                </a:lnTo>
                <a:lnTo>
                  <a:pt x="355549" y="75310"/>
                </a:lnTo>
                <a:lnTo>
                  <a:pt x="423976" y="37655"/>
                </a:lnTo>
                <a:lnTo>
                  <a:pt x="355549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6" name="Google Shape;626;g3a28868cecb_0_689"/>
          <p:cNvGrpSpPr/>
          <p:nvPr/>
        </p:nvGrpSpPr>
        <p:grpSpPr>
          <a:xfrm>
            <a:off x="4744506" y="3818943"/>
            <a:ext cx="2699934" cy="245668"/>
            <a:chOff x="4744506" y="3818943"/>
            <a:chExt cx="2699934" cy="245668"/>
          </a:xfrm>
        </p:grpSpPr>
        <p:pic>
          <p:nvPicPr>
            <p:cNvPr id="627" name="Google Shape;627;g3a28868cecb_0_68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44506" y="3818943"/>
              <a:ext cx="75311" cy="245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g3a28868cecb_0_68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369130" y="3818943"/>
              <a:ext cx="75310" cy="2456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g3a28868cecb_0_689"/>
          <p:cNvSpPr/>
          <p:nvPr/>
        </p:nvSpPr>
        <p:spPr>
          <a:xfrm>
            <a:off x="5926381" y="4645237"/>
            <a:ext cx="332739" cy="75564"/>
          </a:xfrm>
          <a:custGeom>
            <a:avLst/>
            <a:gdLst/>
            <a:ahLst/>
            <a:cxnLst/>
            <a:rect l="l" t="t" r="r" b="b"/>
            <a:pathLst>
              <a:path w="332739" h="75564" extrusionOk="0">
                <a:moveTo>
                  <a:pt x="264109" y="0"/>
                </a:moveTo>
                <a:lnTo>
                  <a:pt x="264109" y="30454"/>
                </a:lnTo>
                <a:lnTo>
                  <a:pt x="68440" y="30454"/>
                </a:lnTo>
                <a:lnTo>
                  <a:pt x="68440" y="0"/>
                </a:lnTo>
                <a:lnTo>
                  <a:pt x="0" y="37655"/>
                </a:lnTo>
                <a:lnTo>
                  <a:pt x="68440" y="75310"/>
                </a:lnTo>
                <a:lnTo>
                  <a:pt x="68440" y="44843"/>
                </a:lnTo>
                <a:lnTo>
                  <a:pt x="264109" y="44843"/>
                </a:lnTo>
                <a:lnTo>
                  <a:pt x="264109" y="75310"/>
                </a:lnTo>
                <a:lnTo>
                  <a:pt x="332536" y="37655"/>
                </a:lnTo>
                <a:lnTo>
                  <a:pt x="264109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3a28868cecb_0_689"/>
          <p:cNvSpPr/>
          <p:nvPr/>
        </p:nvSpPr>
        <p:spPr>
          <a:xfrm>
            <a:off x="3211826" y="5929687"/>
            <a:ext cx="424179" cy="75564"/>
          </a:xfrm>
          <a:custGeom>
            <a:avLst/>
            <a:gdLst/>
            <a:ahLst/>
            <a:cxnLst/>
            <a:rect l="l" t="t" r="r" b="b"/>
            <a:pathLst>
              <a:path w="424179" h="75564" extrusionOk="0">
                <a:moveTo>
                  <a:pt x="355549" y="0"/>
                </a:moveTo>
                <a:lnTo>
                  <a:pt x="355549" y="30454"/>
                </a:lnTo>
                <a:lnTo>
                  <a:pt x="68440" y="30454"/>
                </a:lnTo>
                <a:lnTo>
                  <a:pt x="68440" y="0"/>
                </a:lnTo>
                <a:lnTo>
                  <a:pt x="0" y="37655"/>
                </a:lnTo>
                <a:lnTo>
                  <a:pt x="68440" y="75311"/>
                </a:lnTo>
                <a:lnTo>
                  <a:pt x="68440" y="44843"/>
                </a:lnTo>
                <a:lnTo>
                  <a:pt x="355549" y="44843"/>
                </a:lnTo>
                <a:lnTo>
                  <a:pt x="355549" y="75311"/>
                </a:lnTo>
                <a:lnTo>
                  <a:pt x="423976" y="37655"/>
                </a:lnTo>
                <a:lnTo>
                  <a:pt x="355549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1" name="Google Shape;631;g3a28868cecb_0_689"/>
          <p:cNvGrpSpPr/>
          <p:nvPr/>
        </p:nvGrpSpPr>
        <p:grpSpPr>
          <a:xfrm>
            <a:off x="3281819" y="517994"/>
            <a:ext cx="5625465" cy="1121956"/>
            <a:chOff x="3281819" y="517994"/>
            <a:chExt cx="5625465" cy="1121956"/>
          </a:xfrm>
        </p:grpSpPr>
        <p:sp>
          <p:nvSpPr>
            <p:cNvPr id="632" name="Google Shape;632;g3a28868cecb_0_689"/>
            <p:cNvSpPr/>
            <p:nvPr/>
          </p:nvSpPr>
          <p:spPr>
            <a:xfrm>
              <a:off x="4011345" y="970661"/>
              <a:ext cx="4083050" cy="669289"/>
            </a:xfrm>
            <a:custGeom>
              <a:avLst/>
              <a:gdLst/>
              <a:ahLst/>
              <a:cxnLst/>
              <a:rect l="l" t="t" r="r" b="b"/>
              <a:pathLst>
                <a:path w="4083050" h="669289" extrusionOk="0">
                  <a:moveTo>
                    <a:pt x="4082783" y="0"/>
                  </a:moveTo>
                  <a:lnTo>
                    <a:pt x="0" y="0"/>
                  </a:lnTo>
                  <a:lnTo>
                    <a:pt x="0" y="668820"/>
                  </a:lnTo>
                  <a:lnTo>
                    <a:pt x="4082783" y="668820"/>
                  </a:lnTo>
                  <a:lnTo>
                    <a:pt x="4082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3a28868cecb_0_689"/>
            <p:cNvSpPr/>
            <p:nvPr/>
          </p:nvSpPr>
          <p:spPr>
            <a:xfrm>
              <a:off x="3281819" y="517994"/>
              <a:ext cx="5625465" cy="554990"/>
            </a:xfrm>
            <a:custGeom>
              <a:avLst/>
              <a:gdLst/>
              <a:ahLst/>
              <a:cxnLst/>
              <a:rect l="l" t="t" r="r" b="b"/>
              <a:pathLst>
                <a:path w="5625465" h="554990" extrusionOk="0">
                  <a:moveTo>
                    <a:pt x="5625312" y="0"/>
                  </a:moveTo>
                  <a:lnTo>
                    <a:pt x="0" y="0"/>
                  </a:lnTo>
                  <a:lnTo>
                    <a:pt x="167322" y="275590"/>
                  </a:lnTo>
                  <a:lnTo>
                    <a:pt x="0" y="554380"/>
                  </a:lnTo>
                  <a:lnTo>
                    <a:pt x="5625312" y="554380"/>
                  </a:lnTo>
                  <a:lnTo>
                    <a:pt x="5457990" y="278790"/>
                  </a:lnTo>
                  <a:lnTo>
                    <a:pt x="5625312" y="0"/>
                  </a:lnTo>
                  <a:close/>
                </a:path>
              </a:pathLst>
            </a:custGeom>
            <a:solidFill>
              <a:srgbClr val="0333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1414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g3a28868cecb_0_689"/>
          <p:cNvSpPr txBox="1">
            <a:spLocks noGrp="1"/>
          </p:cNvSpPr>
          <p:nvPr>
            <p:ph type="title"/>
          </p:nvPr>
        </p:nvSpPr>
        <p:spPr>
          <a:xfrm>
            <a:off x="2655275" y="535650"/>
            <a:ext cx="7218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8153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/>
              <a:t> CREATING FLOURISHING</a:t>
            </a:r>
            <a:endParaRPr sz="2850"/>
          </a:p>
        </p:txBody>
      </p:sp>
      <p:sp>
        <p:nvSpPr>
          <p:cNvPr id="635" name="Google Shape;635;g3a28868cecb_0_689"/>
          <p:cNvSpPr txBox="1"/>
          <p:nvPr/>
        </p:nvSpPr>
        <p:spPr>
          <a:xfrm>
            <a:off x="4256649" y="1211563"/>
            <a:ext cx="3672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346"/>
              </a:buClr>
              <a:buSzPts val="2450"/>
              <a:buFont typeface="Lucida Sans"/>
              <a:buNone/>
              <a:tabLst/>
              <a:defRPr/>
            </a:pPr>
            <a:r>
              <a:rPr kumimoji="0" lang="en-US" sz="2450" b="0" i="0" u="none" strike="noStrike" kern="0" cap="none" spc="0" normalizeH="0" baseline="0" noProof="0">
                <a:ln>
                  <a:noFill/>
                </a:ln>
                <a:solidFill>
                  <a:srgbClr val="033346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&amp; Downstream Benefits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36" name="Google Shape;636;g3a28868cecb_0_689"/>
          <p:cNvSpPr txBox="1"/>
          <p:nvPr/>
        </p:nvSpPr>
        <p:spPr>
          <a:xfrm>
            <a:off x="240665" y="3986424"/>
            <a:ext cx="30066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PUBLIC HEALTH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BEHAVIORAL, ORAL HEALTH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PRIMARY CARE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JOB TRAINING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HOUSING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NUTRITION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OTHER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g3a28868cecb_0_689"/>
          <p:cNvSpPr txBox="1"/>
          <p:nvPr/>
        </p:nvSpPr>
        <p:spPr>
          <a:xfrm>
            <a:off x="8941752" y="3986424"/>
            <a:ext cx="30066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MEDICAID, MEDICARE, VA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EMPLOYERS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COURTS, CORRECTIONS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HOMELESS PROGRAMS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SCHOOLS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CHILD WELFARE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43347"/>
              </a:buClr>
              <a:buSzPts val="1300"/>
              <a:buFont typeface="Arial Black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OTHER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g3a28868cecb_0_689"/>
          <p:cNvSpPr txBox="1"/>
          <p:nvPr/>
        </p:nvSpPr>
        <p:spPr>
          <a:xfrm>
            <a:off x="3698355" y="4180860"/>
            <a:ext cx="21597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47"/>
              </a:buClr>
              <a:buSzPts val="1500"/>
              <a:buFont typeface="Tahoma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Attributable Lives Layer: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4334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3347"/>
              </a:buClr>
              <a:buSzPts val="1500"/>
              <a:buFont typeface="Lucida Sans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Whole Person Integration of Service Delivery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g3a28868cecb_0_689"/>
          <p:cNvSpPr/>
          <p:nvPr/>
        </p:nvSpPr>
        <p:spPr>
          <a:xfrm>
            <a:off x="6265388" y="4072483"/>
            <a:ext cx="2268900" cy="1416300"/>
          </a:xfrm>
          <a:prstGeom prst="rect">
            <a:avLst/>
          </a:prstGeom>
          <a:solidFill>
            <a:srgbClr val="6CA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CAED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g3a28868cecb_0_689"/>
          <p:cNvSpPr txBox="1"/>
          <p:nvPr/>
        </p:nvSpPr>
        <p:spPr>
          <a:xfrm>
            <a:off x="6319973" y="4180860"/>
            <a:ext cx="21597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47"/>
              </a:buClr>
              <a:buSzPts val="1500"/>
              <a:buFont typeface="Tahoma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Community Action Layer: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4334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3347"/>
              </a:buClr>
              <a:buSzPts val="1500"/>
              <a:buFont typeface="Lucida Sans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43347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Other Vital Conditions Programs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g3a28868cecb_0_689"/>
          <p:cNvSpPr txBox="1"/>
          <p:nvPr/>
        </p:nvSpPr>
        <p:spPr>
          <a:xfrm>
            <a:off x="3667459" y="5804251"/>
            <a:ext cx="4901400" cy="835800"/>
          </a:xfrm>
          <a:prstGeom prst="rect">
            <a:avLst/>
          </a:prstGeom>
          <a:solidFill>
            <a:srgbClr val="376387"/>
          </a:solidFill>
          <a:ln>
            <a:noFill/>
          </a:ln>
        </p:spPr>
        <p:txBody>
          <a:bodyPr spcFirstLastPara="1" wrap="square" lIns="0" tIns="95875" rIns="0" bIns="0" anchor="t" anchorCtr="0">
            <a:spAutoFit/>
          </a:bodyPr>
          <a:lstStyle/>
          <a:p>
            <a:pPr marL="0" marR="698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Community Collaborative Council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698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ucida Sans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Governance 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698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ucida Sans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Scaffolding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2" name="Google Shape;642;g3a28868cecb_0_689"/>
          <p:cNvSpPr/>
          <p:nvPr/>
        </p:nvSpPr>
        <p:spPr>
          <a:xfrm>
            <a:off x="4755370" y="5480067"/>
            <a:ext cx="75564" cy="332739"/>
          </a:xfrm>
          <a:custGeom>
            <a:avLst/>
            <a:gdLst/>
            <a:ahLst/>
            <a:cxnLst/>
            <a:rect l="l" t="t" r="r" b="b"/>
            <a:pathLst>
              <a:path w="75564" h="332739" extrusionOk="0">
                <a:moveTo>
                  <a:pt x="37655" y="0"/>
                </a:moveTo>
                <a:lnTo>
                  <a:pt x="0" y="68440"/>
                </a:lnTo>
                <a:lnTo>
                  <a:pt x="30467" y="68440"/>
                </a:lnTo>
                <a:lnTo>
                  <a:pt x="30467" y="264109"/>
                </a:lnTo>
                <a:lnTo>
                  <a:pt x="0" y="264109"/>
                </a:lnTo>
                <a:lnTo>
                  <a:pt x="37655" y="332536"/>
                </a:lnTo>
                <a:lnTo>
                  <a:pt x="75311" y="264109"/>
                </a:lnTo>
                <a:lnTo>
                  <a:pt x="44856" y="264109"/>
                </a:lnTo>
                <a:lnTo>
                  <a:pt x="44856" y="68440"/>
                </a:lnTo>
                <a:lnTo>
                  <a:pt x="75311" y="68440"/>
                </a:lnTo>
                <a:lnTo>
                  <a:pt x="37655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3a28868cecb_0_689"/>
          <p:cNvSpPr/>
          <p:nvPr/>
        </p:nvSpPr>
        <p:spPr>
          <a:xfrm>
            <a:off x="7348445" y="5480067"/>
            <a:ext cx="75564" cy="332739"/>
          </a:xfrm>
          <a:custGeom>
            <a:avLst/>
            <a:gdLst/>
            <a:ahLst/>
            <a:cxnLst/>
            <a:rect l="l" t="t" r="r" b="b"/>
            <a:pathLst>
              <a:path w="75564" h="332739" extrusionOk="0">
                <a:moveTo>
                  <a:pt x="37655" y="0"/>
                </a:moveTo>
                <a:lnTo>
                  <a:pt x="0" y="68440"/>
                </a:lnTo>
                <a:lnTo>
                  <a:pt x="30467" y="68440"/>
                </a:lnTo>
                <a:lnTo>
                  <a:pt x="30467" y="264109"/>
                </a:lnTo>
                <a:lnTo>
                  <a:pt x="0" y="264109"/>
                </a:lnTo>
                <a:lnTo>
                  <a:pt x="37655" y="332536"/>
                </a:lnTo>
                <a:lnTo>
                  <a:pt x="75311" y="264109"/>
                </a:lnTo>
                <a:lnTo>
                  <a:pt x="44856" y="264109"/>
                </a:lnTo>
                <a:lnTo>
                  <a:pt x="44856" y="68440"/>
                </a:lnTo>
                <a:lnTo>
                  <a:pt x="75311" y="68440"/>
                </a:lnTo>
                <a:lnTo>
                  <a:pt x="37655" y="0"/>
                </a:lnTo>
                <a:close/>
              </a:path>
            </a:pathLst>
          </a:custGeom>
          <a:solidFill>
            <a:srgbClr val="1E42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50;g3a28868cecb_0_0">
            <a:extLst>
              <a:ext uri="{FF2B5EF4-FFF2-40B4-BE49-F238E27FC236}">
                <a16:creationId xmlns:a16="http://schemas.microsoft.com/office/drawing/2014/main" id="{97DCF991-AE97-3B4B-14FC-C344595BA881}"/>
              </a:ext>
            </a:extLst>
          </p:cNvPr>
          <p:cNvSpPr/>
          <p:nvPr/>
        </p:nvSpPr>
        <p:spPr>
          <a:xfrm>
            <a:off x="0" y="6190220"/>
            <a:ext cx="998091" cy="935915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a28868cecb_0_0"/>
          <p:cNvSpPr/>
          <p:nvPr/>
        </p:nvSpPr>
        <p:spPr>
          <a:xfrm>
            <a:off x="0" y="6456419"/>
            <a:ext cx="12189600" cy="4017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3a28868cecb_0_0"/>
          <p:cNvSpPr txBox="1">
            <a:spLocks noGrp="1"/>
          </p:cNvSpPr>
          <p:nvPr>
            <p:ph type="sldNum" idx="12"/>
          </p:nvPr>
        </p:nvSpPr>
        <p:spPr>
          <a:xfrm>
            <a:off x="9296400" y="647464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800"/>
              <a:buFont typeface="Calibri"/>
              <a:buNone/>
            </a:pPr>
            <a:fld id="{00000000-1234-1234-1234-123412341234}" type="slidenum">
              <a:rPr lang="en-US" sz="800" b="1" i="0" u="none" strike="noStrike" cap="none">
                <a:solidFill>
                  <a:srgbClr val="FF3399"/>
                </a:solidFill>
              </a:rPr>
              <a:t>3</a:t>
            </a:fld>
            <a:endParaRPr sz="800" b="1" i="0" u="none" strike="noStrike" cap="none">
              <a:solidFill>
                <a:srgbClr val="FF3399"/>
              </a:solidFill>
            </a:endParaRPr>
          </a:p>
        </p:txBody>
      </p:sp>
      <p:sp>
        <p:nvSpPr>
          <p:cNvPr id="650" name="Google Shape;650;g3a28868cecb_0_0"/>
          <p:cNvSpPr/>
          <p:nvPr/>
        </p:nvSpPr>
        <p:spPr>
          <a:xfrm>
            <a:off x="5687" y="6172200"/>
            <a:ext cx="992404" cy="941324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3a28868cecb_0_0"/>
          <p:cNvSpPr txBox="1"/>
          <p:nvPr/>
        </p:nvSpPr>
        <p:spPr>
          <a:xfrm>
            <a:off x="0" y="0"/>
            <a:ext cx="12201000" cy="762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Revisiting the Revenue Model for Sports Stadiums </a:t>
            </a:r>
            <a:endParaRPr sz="2800" b="0" i="0" u="none" strike="noStrike" cap="none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g3a28868ce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62000"/>
            <a:ext cx="12192000" cy="5712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a28868cecb_0_97"/>
          <p:cNvSpPr/>
          <p:nvPr/>
        </p:nvSpPr>
        <p:spPr>
          <a:xfrm>
            <a:off x="0" y="6456419"/>
            <a:ext cx="12189600" cy="4017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3a28868cecb_0_97"/>
          <p:cNvSpPr txBox="1">
            <a:spLocks noGrp="1"/>
          </p:cNvSpPr>
          <p:nvPr>
            <p:ph type="sldNum" idx="12"/>
          </p:nvPr>
        </p:nvSpPr>
        <p:spPr>
          <a:xfrm>
            <a:off x="9296400" y="647464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72" name="Google Shape;672;g3a28868cecb_0_97"/>
          <p:cNvSpPr/>
          <p:nvPr/>
        </p:nvSpPr>
        <p:spPr>
          <a:xfrm>
            <a:off x="5687" y="6172200"/>
            <a:ext cx="992404" cy="941324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3a28868cecb_0_97"/>
          <p:cNvSpPr txBox="1"/>
          <p:nvPr/>
        </p:nvSpPr>
        <p:spPr>
          <a:xfrm>
            <a:off x="0" y="0"/>
            <a:ext cx="12201000" cy="762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Flourishing Councils Drive the Revenue Model for Flourishing</a:t>
            </a:r>
            <a:endParaRPr sz="2800" b="0" i="0" u="none" strike="noStrike" cap="none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g3a28868cecb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687" y="762000"/>
            <a:ext cx="12191999" cy="571264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g3a28868cecb_0_97"/>
          <p:cNvSpPr txBox="1"/>
          <p:nvPr/>
        </p:nvSpPr>
        <p:spPr>
          <a:xfrm>
            <a:off x="4724400" y="2438400"/>
            <a:ext cx="2743200" cy="3693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Flourishing Council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/>
          <p:nvPr/>
        </p:nvSpPr>
        <p:spPr>
          <a:xfrm>
            <a:off x="4251738" y="1837222"/>
            <a:ext cx="3229897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835C"/>
                </a:solidFill>
                <a:latin typeface="Arial"/>
                <a:ea typeface="Arial"/>
                <a:cs typeface="Arial"/>
                <a:sym typeface="Arial"/>
              </a:rPr>
              <a:t>Community Flourishing Complex</a:t>
            </a:r>
            <a:endParaRPr sz="14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21" descr="Dollar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084" y="3670403"/>
            <a:ext cx="372797" cy="21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1" descr="Dollar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152" y="3670403"/>
            <a:ext cx="372797" cy="21990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1"/>
          <p:cNvSpPr/>
          <p:nvPr/>
        </p:nvSpPr>
        <p:spPr>
          <a:xfrm>
            <a:off x="4379662" y="1594171"/>
            <a:ext cx="3231953" cy="1558782"/>
          </a:xfrm>
          <a:prstGeom prst="can">
            <a:avLst>
              <a:gd name="adj" fmla="val 25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4413738" y="2160337"/>
            <a:ext cx="3138366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Cincinnati Region </a:t>
            </a:r>
            <a:endParaRPr sz="14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Flourishing Council</a:t>
            </a:r>
            <a:endParaRPr sz="14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5400000">
            <a:off x="5859215" y="716585"/>
            <a:ext cx="258331" cy="5646058"/>
          </a:xfrm>
          <a:prstGeom prst="leftBracket">
            <a:avLst>
              <a:gd name="adj" fmla="val 8333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21"/>
          <p:cNvCxnSpPr>
            <a:endCxn id="366" idx="0"/>
          </p:cNvCxnSpPr>
          <p:nvPr/>
        </p:nvCxnSpPr>
        <p:spPr>
          <a:xfrm flipH="1">
            <a:off x="5995641" y="3152177"/>
            <a:ext cx="11700" cy="516600"/>
          </a:xfrm>
          <a:prstGeom prst="straightConnector1">
            <a:avLst/>
          </a:prstGeom>
          <a:noFill/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21"/>
          <p:cNvSpPr txBox="1"/>
          <p:nvPr/>
        </p:nvSpPr>
        <p:spPr>
          <a:xfrm>
            <a:off x="7439965" y="3668777"/>
            <a:ext cx="2570334" cy="7104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Wealth Building Layer</a:t>
            </a:r>
            <a:endParaRPr sz="12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For individuals, businesses, and communities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169634" y="1043343"/>
            <a:ext cx="2212258" cy="638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FINANCING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"/>
              <a:buFont typeface="Arial"/>
              <a:buNone/>
            </a:pPr>
            <a:endParaRPr sz="25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(public/private)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9497368" y="1342884"/>
            <a:ext cx="2286124" cy="5025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creates value (revenue/savings)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2423558" y="1979385"/>
            <a:ext cx="1558781" cy="7797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7953502" y="2005694"/>
            <a:ext cx="1527168" cy="7797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1952866" y="4191729"/>
            <a:ext cx="1500620" cy="62596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1952866" y="3668777"/>
            <a:ext cx="2570336" cy="7104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Attributable Lives Layer</a:t>
            </a:r>
            <a:endParaRPr sz="12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Whole person/family 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integration of services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4710473" y="3668777"/>
            <a:ext cx="2570335" cy="71041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Community Action Layer</a:t>
            </a:r>
            <a:endParaRPr sz="12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Community-level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Vital Condition interventions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 rot="10800000">
            <a:off x="999178" y="4357824"/>
            <a:ext cx="9779619" cy="625965"/>
          </a:xfrm>
          <a:prstGeom prst="uturnArrow">
            <a:avLst>
              <a:gd name="adj1" fmla="val 50000"/>
              <a:gd name="adj2" fmla="val 23260"/>
              <a:gd name="adj3" fmla="val 0"/>
              <a:gd name="adj4" fmla="val 43750"/>
              <a:gd name="adj5" fmla="val 10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 rot="-5400000">
            <a:off x="482595" y="3542509"/>
            <a:ext cx="1320819" cy="5885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1021480" y="4200796"/>
            <a:ext cx="249525" cy="45987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/>
          <p:nvPr/>
        </p:nvSpPr>
        <p:spPr>
          <a:xfrm rot="5400000">
            <a:off x="9974562" y="3560712"/>
            <a:ext cx="1320819" cy="5885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0" y="171526"/>
            <a:ext cx="12192000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644A"/>
                </a:solidFill>
                <a:latin typeface="Montserrat"/>
                <a:ea typeface="Montserrat"/>
                <a:cs typeface="Montserrat"/>
                <a:sym typeface="Montserrat"/>
              </a:rPr>
              <a:t>The Flourishing Model</a:t>
            </a:r>
            <a:endParaRPr sz="1400" b="0" i="0" u="none" strike="noStrike" cap="none">
              <a:solidFill>
                <a:srgbClr val="FF64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10246111" y="5522122"/>
            <a:ext cx="1945889" cy="1945889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9497368" y="960612"/>
            <a:ext cx="2286124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FLOURISHING</a:t>
            </a:r>
            <a:endParaRPr sz="20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21" descr="Coins with solid fill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17" y="1677141"/>
            <a:ext cx="1269506" cy="133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1" descr="Group success with solid fill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1460" y="1699334"/>
            <a:ext cx="1313895" cy="13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3" grpId="0" animBg="1"/>
      <p:bldP spid="366" grpId="0" animBg="1"/>
      <p:bldP spid="374" grpId="0" animBg="1"/>
      <p:bldP spid="375" grpId="0" animBg="1"/>
      <p:bldP spid="376" grpId="0" animBg="1"/>
      <p:bldP spid="377" grpId="0" animBg="1"/>
      <p:bldP spid="3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71" descr="Dollar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445" y="3840475"/>
            <a:ext cx="372797" cy="21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71" descr="Dollar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3513" y="3840475"/>
            <a:ext cx="372797" cy="21990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1"/>
          <p:cNvSpPr txBox="1"/>
          <p:nvPr/>
        </p:nvSpPr>
        <p:spPr>
          <a:xfrm>
            <a:off x="4352099" y="2330409"/>
            <a:ext cx="34323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Cincinnati Region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Flourishing Council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1"/>
          <p:cNvSpPr/>
          <p:nvPr/>
        </p:nvSpPr>
        <p:spPr>
          <a:xfrm>
            <a:off x="2053227" y="4361801"/>
            <a:ext cx="1500620" cy="62596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71"/>
          <p:cNvSpPr txBox="1"/>
          <p:nvPr/>
        </p:nvSpPr>
        <p:spPr>
          <a:xfrm>
            <a:off x="1228077" y="186040"/>
            <a:ext cx="1096392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644A"/>
                </a:solidFill>
                <a:latin typeface="Montserrat"/>
                <a:ea typeface="Montserrat"/>
                <a:cs typeface="Montserrat"/>
                <a:sym typeface="Montserrat"/>
              </a:rPr>
              <a:t>The Value Created by Flourishing</a:t>
            </a:r>
            <a:endParaRPr sz="1400" b="0" i="0" u="none" strike="noStrike" cap="none">
              <a:solidFill>
                <a:srgbClr val="FF64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3" name="Google Shape;393;p71"/>
          <p:cNvGraphicFramePr/>
          <p:nvPr>
            <p:extLst>
              <p:ext uri="{D42A27DB-BD31-4B8C-83A1-F6EECF244321}">
                <p14:modId xmlns:p14="http://schemas.microsoft.com/office/powerpoint/2010/main" val="1463943292"/>
              </p:ext>
            </p:extLst>
          </p:nvPr>
        </p:nvGraphicFramePr>
        <p:xfrm>
          <a:off x="971026" y="1005775"/>
          <a:ext cx="10194511" cy="4846450"/>
        </p:xfrm>
        <a:graphic>
          <a:graphicData uri="http://schemas.openxmlformats.org/drawingml/2006/table">
            <a:tbl>
              <a:tblPr firstRow="1" bandRow="1">
                <a:noFill/>
                <a:tableStyleId>{E620A632-804A-4652-A035-8C4BE08CB1C6}</a:tableStyleId>
              </a:tblPr>
              <a:tblGrid>
                <a:gridCol w="28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Example Outcomes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64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Rate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6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3D3D3D"/>
                          </a:solidFill>
                        </a:rPr>
                        <a:t>Education</a:t>
                      </a:r>
                      <a:endParaRPr sz="20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D3D3D"/>
                          </a:solidFill>
                        </a:rPr>
                        <a:t>Increased attendance</a:t>
                      </a:r>
                      <a:endParaRPr sz="18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Increased kindergarten readiness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special education use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3D3D3D"/>
                          </a:solidFill>
                        </a:rPr>
                        <a:t>Healthcare</a:t>
                      </a:r>
                      <a:endParaRPr sz="20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emergency services utilization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NICU/hospitalization rate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preterm, low weight births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3D3D3D"/>
                          </a:solidFill>
                        </a:rPr>
                        <a:t>Child welfare</a:t>
                      </a:r>
                      <a:endParaRPr sz="20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FF64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investigations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out placement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3D3D3D"/>
                          </a:solidFill>
                        </a:rPr>
                        <a:t>Criminal justice</a:t>
                      </a:r>
                      <a:endParaRPr sz="20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FF64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64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incidents 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D3D3D"/>
                          </a:solidFill>
                        </a:rPr>
                        <a:t>Decreased redicivism</a:t>
                      </a:r>
                      <a:endParaRPr sz="18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3D3D3D"/>
                          </a:solidFill>
                        </a:rPr>
                        <a:t>Employers</a:t>
                      </a:r>
                      <a:endParaRPr sz="20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FF64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Decreased health/insurance costs for parents/caregivers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3D3D3D"/>
                          </a:solidFill>
                        </a:rPr>
                        <a:t>Increased job retention for parents/caregivers</a:t>
                      </a:r>
                      <a:endParaRPr sz="18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Montserrat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3D3D3D"/>
                          </a:solidFill>
                        </a:rPr>
                        <a:t>$XXX</a:t>
                      </a:r>
                      <a:endParaRPr sz="1600" u="none" strike="noStrike" cap="none" dirty="0">
                        <a:solidFill>
                          <a:srgbClr val="3D3D3D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94" name="Google Shape;394;p71"/>
          <p:cNvSpPr/>
          <p:nvPr/>
        </p:nvSpPr>
        <p:spPr>
          <a:xfrm>
            <a:off x="10246111" y="5522122"/>
            <a:ext cx="1945889" cy="1945889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71" descr="Group success with solid fill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08" y="182733"/>
            <a:ext cx="707255" cy="64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a1c8610c33_3_0"/>
          <p:cNvSpPr/>
          <p:nvPr/>
        </p:nvSpPr>
        <p:spPr>
          <a:xfrm>
            <a:off x="3634999" y="1027167"/>
            <a:ext cx="4875300" cy="792300"/>
          </a:xfrm>
          <a:prstGeom prst="roundRect">
            <a:avLst>
              <a:gd name="adj" fmla="val 16667"/>
            </a:avLst>
          </a:prstGeom>
          <a:solidFill>
            <a:srgbClr val="FF643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Investors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g3a1c8610c33_3_0"/>
          <p:cNvSpPr/>
          <p:nvPr/>
        </p:nvSpPr>
        <p:spPr>
          <a:xfrm>
            <a:off x="7268050" y="4739466"/>
            <a:ext cx="2445600" cy="9489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Data Tracking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g3a1c8610c33_3_0"/>
          <p:cNvSpPr/>
          <p:nvPr/>
        </p:nvSpPr>
        <p:spPr>
          <a:xfrm>
            <a:off x="8658103" y="2060108"/>
            <a:ext cx="2275800" cy="187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Downstream beneficiaries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(e.g., health, education, criminal justice, employers)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g3a1c8610c33_3_0"/>
          <p:cNvSpPr/>
          <p:nvPr/>
        </p:nvSpPr>
        <p:spPr>
          <a:xfrm>
            <a:off x="2449293" y="4733466"/>
            <a:ext cx="2439600" cy="948900"/>
          </a:xfrm>
          <a:prstGeom prst="roundRect">
            <a:avLst>
              <a:gd name="adj" fmla="val 16667"/>
            </a:avLst>
          </a:prstGeom>
          <a:solidFill>
            <a:srgbClr val="74B44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Attributable Population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g3a1c8610c33_3_0"/>
          <p:cNvSpPr/>
          <p:nvPr/>
        </p:nvSpPr>
        <p:spPr>
          <a:xfrm>
            <a:off x="1221889" y="2063117"/>
            <a:ext cx="2274000" cy="1868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Upstream Service &amp; Intervention Providers: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(e.g., preventive care, early childhood education)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31" name="Google Shape;531;g3a1c8610c33_3_0"/>
          <p:cNvCxnSpPr/>
          <p:nvPr/>
        </p:nvCxnSpPr>
        <p:spPr>
          <a:xfrm>
            <a:off x="5068496" y="5105933"/>
            <a:ext cx="2094000" cy="225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32" name="Google Shape;532;g3a1c8610c33_3_0"/>
          <p:cNvSpPr txBox="1"/>
          <p:nvPr/>
        </p:nvSpPr>
        <p:spPr>
          <a:xfrm>
            <a:off x="6120327" y="1876807"/>
            <a:ext cx="1072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Invest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g3a1c8610c33_3_0"/>
          <p:cNvSpPr/>
          <p:nvPr/>
        </p:nvSpPr>
        <p:spPr>
          <a:xfrm>
            <a:off x="5798339" y="1885841"/>
            <a:ext cx="3039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4" name="Google Shape;534;g3a1c8610c33_3_0"/>
          <p:cNvSpPr txBox="1"/>
          <p:nvPr/>
        </p:nvSpPr>
        <p:spPr>
          <a:xfrm>
            <a:off x="4146152" y="1895123"/>
            <a:ext cx="1428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Structure, Coordinate, Manage Risk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g3a1c8610c33_3_0"/>
          <p:cNvSpPr txBox="1"/>
          <p:nvPr/>
        </p:nvSpPr>
        <p:spPr>
          <a:xfrm>
            <a:off x="1670209" y="3988744"/>
            <a:ext cx="163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Implement Success Plans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g3a1c8610c33_3_0"/>
          <p:cNvSpPr/>
          <p:nvPr/>
        </p:nvSpPr>
        <p:spPr>
          <a:xfrm>
            <a:off x="5006711" y="5201988"/>
            <a:ext cx="2742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7" name="Google Shape;537;g3a1c8610c33_3_0"/>
          <p:cNvSpPr txBox="1"/>
          <p:nvPr/>
        </p:nvSpPr>
        <p:spPr>
          <a:xfrm>
            <a:off x="5227352" y="5199248"/>
            <a:ext cx="1966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Achieve Outcomes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8" name="Google Shape;538;g3a1c8610c33_3_0"/>
          <p:cNvSpPr txBox="1"/>
          <p:nvPr/>
        </p:nvSpPr>
        <p:spPr>
          <a:xfrm>
            <a:off x="9855768" y="4022740"/>
            <a:ext cx="137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Report Outcomes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g3a1c8610c33_3_0"/>
          <p:cNvSpPr/>
          <p:nvPr/>
        </p:nvSpPr>
        <p:spPr>
          <a:xfrm>
            <a:off x="9581448" y="4146085"/>
            <a:ext cx="2742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g3a1c8610c33_3_0"/>
          <p:cNvSpPr txBox="1"/>
          <p:nvPr/>
        </p:nvSpPr>
        <p:spPr>
          <a:xfrm>
            <a:off x="7693409" y="3512525"/>
            <a:ext cx="94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Shared 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g3a1c8610c33_3_0"/>
          <p:cNvSpPr/>
          <p:nvPr/>
        </p:nvSpPr>
        <p:spPr>
          <a:xfrm>
            <a:off x="7961897" y="3243592"/>
            <a:ext cx="298200" cy="2811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g3a1c8610c33_3_0"/>
          <p:cNvSpPr txBox="1"/>
          <p:nvPr/>
        </p:nvSpPr>
        <p:spPr>
          <a:xfrm>
            <a:off x="7438565" y="1904280"/>
            <a:ext cx="1627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Repay 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Principal 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&amp; Interest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43" name="Google Shape;543;g3a1c8610c33_3_0"/>
          <p:cNvCxnSpPr/>
          <p:nvPr/>
        </p:nvCxnSpPr>
        <p:spPr>
          <a:xfrm rot="10800000" flipH="1">
            <a:off x="9495276" y="3988486"/>
            <a:ext cx="18000" cy="7215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44" name="Google Shape;544;g3a1c8610c33_3_0"/>
          <p:cNvCxnSpPr/>
          <p:nvPr/>
        </p:nvCxnSpPr>
        <p:spPr>
          <a:xfrm>
            <a:off x="3014035" y="3980351"/>
            <a:ext cx="5100" cy="7377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45" name="Google Shape;545;g3a1c8610c33_3_0"/>
          <p:cNvCxnSpPr/>
          <p:nvPr/>
        </p:nvCxnSpPr>
        <p:spPr>
          <a:xfrm rot="10800000">
            <a:off x="7588125" y="3191736"/>
            <a:ext cx="1021800" cy="0"/>
          </a:xfrm>
          <a:prstGeom prst="straightConnector1">
            <a:avLst/>
          </a:prstGeom>
          <a:noFill/>
          <a:ln w="31750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g3a1c8610c33_3_0"/>
          <p:cNvCxnSpPr/>
          <p:nvPr/>
        </p:nvCxnSpPr>
        <p:spPr>
          <a:xfrm rot="10800000">
            <a:off x="6982565" y="1881707"/>
            <a:ext cx="0" cy="9885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47" name="Google Shape;547;g3a1c8610c33_3_0"/>
          <p:cNvSpPr txBox="1"/>
          <p:nvPr/>
        </p:nvSpPr>
        <p:spPr>
          <a:xfrm>
            <a:off x="321025" y="122829"/>
            <a:ext cx="110118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434"/>
              </a:buClr>
              <a:buSzPts val="3300"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FF643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Flow of Dollars &amp; Data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FF643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g3a1c8610c33_3_0"/>
          <p:cNvSpPr/>
          <p:nvPr/>
        </p:nvSpPr>
        <p:spPr>
          <a:xfrm>
            <a:off x="4606828" y="2916621"/>
            <a:ext cx="2943600" cy="1223100"/>
          </a:xfrm>
          <a:prstGeom prst="roundRect">
            <a:avLst>
              <a:gd name="adj" fmla="val 16667"/>
            </a:avLst>
          </a:prstGeom>
          <a:solidFill>
            <a:srgbClr val="FF2F9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Flourishing Council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Local decision-making and funding stewardship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49" name="Google Shape;549;g3a1c8610c33_3_0"/>
          <p:cNvCxnSpPr/>
          <p:nvPr/>
        </p:nvCxnSpPr>
        <p:spPr>
          <a:xfrm rot="10800000">
            <a:off x="3526044" y="3191736"/>
            <a:ext cx="1027200" cy="0"/>
          </a:xfrm>
          <a:prstGeom prst="straightConnector1">
            <a:avLst/>
          </a:prstGeom>
          <a:noFill/>
          <a:ln w="31750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0" name="Google Shape;550;g3a1c8610c33_3_0"/>
          <p:cNvCxnSpPr/>
          <p:nvPr/>
        </p:nvCxnSpPr>
        <p:spPr>
          <a:xfrm rot="10800000">
            <a:off x="5426790" y="1894866"/>
            <a:ext cx="0" cy="9885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1" name="Google Shape;551;g3a1c8610c33_3_0"/>
          <p:cNvSpPr txBox="1"/>
          <p:nvPr/>
        </p:nvSpPr>
        <p:spPr>
          <a:xfrm>
            <a:off x="3643582" y="3490684"/>
            <a:ext cx="78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Added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Funds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52" name="Google Shape;552;g3a1c8610c33_3_0"/>
          <p:cNvCxnSpPr/>
          <p:nvPr/>
        </p:nvCxnSpPr>
        <p:spPr>
          <a:xfrm rot="10800000">
            <a:off x="7347874" y="4186486"/>
            <a:ext cx="0" cy="5235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3" name="Google Shape;553;g3a1c8610c33_3_0" descr="A black background with pink and orange text&#10;&#10;AI-generated content may be incorrect."/>
          <p:cNvSpPr/>
          <p:nvPr/>
        </p:nvSpPr>
        <p:spPr>
          <a:xfrm>
            <a:off x="10246111" y="5522122"/>
            <a:ext cx="1948322" cy="1948322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835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g3a1c8610c33_3_0"/>
          <p:cNvCxnSpPr/>
          <p:nvPr/>
        </p:nvCxnSpPr>
        <p:spPr>
          <a:xfrm>
            <a:off x="6164790" y="1899366"/>
            <a:ext cx="12000" cy="973500"/>
          </a:xfrm>
          <a:prstGeom prst="straightConnector1">
            <a:avLst/>
          </a:prstGeom>
          <a:noFill/>
          <a:ln w="349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5" name="Google Shape;555;g3a1c8610c33_3_0"/>
          <p:cNvSpPr/>
          <p:nvPr/>
        </p:nvSpPr>
        <p:spPr>
          <a:xfrm>
            <a:off x="1395889" y="4053877"/>
            <a:ext cx="2742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g3a1c8610c33_3_0"/>
          <p:cNvSpPr/>
          <p:nvPr/>
        </p:nvSpPr>
        <p:spPr>
          <a:xfrm>
            <a:off x="3856159" y="3225787"/>
            <a:ext cx="2742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7" name="Google Shape;557;g3a1c8610c33_3_0"/>
          <p:cNvSpPr/>
          <p:nvPr/>
        </p:nvSpPr>
        <p:spPr>
          <a:xfrm>
            <a:off x="7138286" y="1928476"/>
            <a:ext cx="3018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g3a1c8610c33_3_0"/>
          <p:cNvSpPr/>
          <p:nvPr/>
        </p:nvSpPr>
        <p:spPr>
          <a:xfrm>
            <a:off x="3820622" y="1936182"/>
            <a:ext cx="325500" cy="274200"/>
          </a:xfrm>
          <a:prstGeom prst="ellipse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2"/>
          <p:cNvSpPr txBox="1">
            <a:spLocks noGrp="1"/>
          </p:cNvSpPr>
          <p:nvPr>
            <p:ph type="title"/>
          </p:nvPr>
        </p:nvSpPr>
        <p:spPr>
          <a:xfrm>
            <a:off x="839788" y="396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solidFill>
                  <a:srgbClr val="FF644A"/>
                </a:solidFill>
                <a:latin typeface="Montserrat"/>
                <a:ea typeface="Montserrat"/>
                <a:cs typeface="Montserrat"/>
                <a:sym typeface="Montserrat"/>
              </a:rPr>
              <a:t>The Investment Ecosystem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FF644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INITIAL Financing</a:t>
            </a:r>
            <a:endParaRPr/>
          </a:p>
        </p:txBody>
      </p:sp>
      <p:sp>
        <p:nvSpPr>
          <p:cNvPr id="402" name="Google Shape;402;p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National philanthropy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Local philanthropy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Private investment?</a:t>
            </a: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ontserrat"/>
              <a:buChar char="•"/>
            </a:pPr>
            <a:r>
              <a:rPr lang="en-U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Debt instruments</a:t>
            </a: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FF644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GOAL: Long Term Financing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4" name="Google Shape;404;p72"/>
          <p:cNvSpPr txBox="1">
            <a:spLocks noGrp="1"/>
          </p:cNvSpPr>
          <p:nvPr>
            <p:ph type="body" idx="4"/>
          </p:nvPr>
        </p:nvSpPr>
        <p:spPr>
          <a:xfrm>
            <a:off x="6135200" y="2505075"/>
            <a:ext cx="55014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Flourishing bonds</a:t>
            </a:r>
            <a:endParaRPr>
              <a:solidFill>
                <a:srgbClr val="595959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Senior loans</a:t>
            </a: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Anchor institution loans</a:t>
            </a: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Community investment </a:t>
            </a:r>
            <a:r>
              <a:rPr lang="en-US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(co-op)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Philanthropy</a:t>
            </a: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Shared Savings Proceeds</a:t>
            </a:r>
            <a:endParaRPr sz="2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5" name="Google Shape;405;p72" descr="Coins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28" y="382480"/>
            <a:ext cx="633274" cy="6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50;g3a28868cecb_0_0">
            <a:extLst>
              <a:ext uri="{FF2B5EF4-FFF2-40B4-BE49-F238E27FC236}">
                <a16:creationId xmlns:a16="http://schemas.microsoft.com/office/drawing/2014/main" id="{DF5932AE-0DEF-C576-FF41-C75560A35372}"/>
              </a:ext>
            </a:extLst>
          </p:cNvPr>
          <p:cNvSpPr/>
          <p:nvPr/>
        </p:nvSpPr>
        <p:spPr>
          <a:xfrm>
            <a:off x="5687" y="6172200"/>
            <a:ext cx="992404" cy="941324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3"/>
          <p:cNvSpPr txBox="1"/>
          <p:nvPr/>
        </p:nvSpPr>
        <p:spPr>
          <a:xfrm>
            <a:off x="4251738" y="1837222"/>
            <a:ext cx="3229897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835C"/>
                </a:solidFill>
                <a:latin typeface="Arial"/>
                <a:ea typeface="Arial"/>
                <a:cs typeface="Arial"/>
                <a:sym typeface="Arial"/>
              </a:rPr>
              <a:t>Community Flourishing Complex</a:t>
            </a:r>
            <a:endParaRPr sz="14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73" descr="Dollar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084" y="3670403"/>
            <a:ext cx="372797" cy="21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3" descr="Dollar with solid fil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152" y="3670403"/>
            <a:ext cx="372797" cy="21990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3"/>
          <p:cNvSpPr/>
          <p:nvPr/>
        </p:nvSpPr>
        <p:spPr>
          <a:xfrm>
            <a:off x="4379662" y="1594171"/>
            <a:ext cx="3231953" cy="1558782"/>
          </a:xfrm>
          <a:prstGeom prst="can">
            <a:avLst>
              <a:gd name="adj" fmla="val 25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3"/>
          <p:cNvSpPr txBox="1"/>
          <p:nvPr/>
        </p:nvSpPr>
        <p:spPr>
          <a:xfrm>
            <a:off x="4413738" y="2160337"/>
            <a:ext cx="3138366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Cincinnati Region 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Flourishing Council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3"/>
          <p:cNvSpPr/>
          <p:nvPr/>
        </p:nvSpPr>
        <p:spPr>
          <a:xfrm rot="5400000">
            <a:off x="5859215" y="716585"/>
            <a:ext cx="258331" cy="5646058"/>
          </a:xfrm>
          <a:prstGeom prst="leftBracket">
            <a:avLst>
              <a:gd name="adj" fmla="val 8333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73"/>
          <p:cNvCxnSpPr>
            <a:endCxn id="418" idx="0"/>
          </p:cNvCxnSpPr>
          <p:nvPr/>
        </p:nvCxnSpPr>
        <p:spPr>
          <a:xfrm flipH="1">
            <a:off x="5995641" y="3152177"/>
            <a:ext cx="11700" cy="516600"/>
          </a:xfrm>
          <a:prstGeom prst="straightConnector1">
            <a:avLst/>
          </a:prstGeom>
          <a:noFill/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73"/>
          <p:cNvSpPr txBox="1"/>
          <p:nvPr/>
        </p:nvSpPr>
        <p:spPr>
          <a:xfrm>
            <a:off x="7439965" y="3668777"/>
            <a:ext cx="2570334" cy="7104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Wealth Building Layer</a:t>
            </a:r>
            <a:endParaRPr sz="12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For individuals, businesses, and communities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3"/>
          <p:cNvSpPr txBox="1"/>
          <p:nvPr/>
        </p:nvSpPr>
        <p:spPr>
          <a:xfrm>
            <a:off x="169634" y="1043343"/>
            <a:ext cx="2212258" cy="638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FINANCING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"/>
              <a:buFont typeface="Arial"/>
              <a:buNone/>
            </a:pPr>
            <a:endParaRPr sz="25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(public/private)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3"/>
          <p:cNvSpPr txBox="1"/>
          <p:nvPr/>
        </p:nvSpPr>
        <p:spPr>
          <a:xfrm>
            <a:off x="9497368" y="1342884"/>
            <a:ext cx="2286124" cy="5025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creates value (revenue/savings)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3"/>
          <p:cNvSpPr/>
          <p:nvPr/>
        </p:nvSpPr>
        <p:spPr>
          <a:xfrm>
            <a:off x="2423558" y="1979385"/>
            <a:ext cx="1558781" cy="7797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73"/>
          <p:cNvSpPr/>
          <p:nvPr/>
        </p:nvSpPr>
        <p:spPr>
          <a:xfrm>
            <a:off x="7953502" y="2005694"/>
            <a:ext cx="1527168" cy="7797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73"/>
          <p:cNvSpPr/>
          <p:nvPr/>
        </p:nvSpPr>
        <p:spPr>
          <a:xfrm>
            <a:off x="1952866" y="4191729"/>
            <a:ext cx="1500620" cy="62596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3"/>
          <p:cNvSpPr txBox="1"/>
          <p:nvPr/>
        </p:nvSpPr>
        <p:spPr>
          <a:xfrm>
            <a:off x="1952866" y="3668777"/>
            <a:ext cx="2570336" cy="7104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Attributable Lives Layer</a:t>
            </a:r>
            <a:endParaRPr sz="12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Whole person/family 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integration of services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3"/>
          <p:cNvSpPr txBox="1"/>
          <p:nvPr/>
        </p:nvSpPr>
        <p:spPr>
          <a:xfrm>
            <a:off x="4710473" y="3668777"/>
            <a:ext cx="2570335" cy="71041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Community Action Layer</a:t>
            </a:r>
            <a:endParaRPr sz="12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Community-level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Vital Condition interventions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3"/>
          <p:cNvSpPr/>
          <p:nvPr/>
        </p:nvSpPr>
        <p:spPr>
          <a:xfrm rot="10800000">
            <a:off x="999178" y="4357824"/>
            <a:ext cx="9779619" cy="625965"/>
          </a:xfrm>
          <a:prstGeom prst="uturnArrow">
            <a:avLst>
              <a:gd name="adj1" fmla="val 50000"/>
              <a:gd name="adj2" fmla="val 23260"/>
              <a:gd name="adj3" fmla="val 0"/>
              <a:gd name="adj4" fmla="val 43750"/>
              <a:gd name="adj5" fmla="val 10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3"/>
          <p:cNvSpPr/>
          <p:nvPr/>
        </p:nvSpPr>
        <p:spPr>
          <a:xfrm rot="-5400000">
            <a:off x="482595" y="3542509"/>
            <a:ext cx="1320819" cy="5885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73"/>
          <p:cNvSpPr/>
          <p:nvPr/>
        </p:nvSpPr>
        <p:spPr>
          <a:xfrm>
            <a:off x="1024791" y="4200796"/>
            <a:ext cx="239800" cy="45987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3"/>
          <p:cNvSpPr/>
          <p:nvPr/>
        </p:nvSpPr>
        <p:spPr>
          <a:xfrm rot="5400000">
            <a:off x="9974562" y="3560712"/>
            <a:ext cx="1320819" cy="5885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6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73"/>
          <p:cNvSpPr txBox="1"/>
          <p:nvPr/>
        </p:nvSpPr>
        <p:spPr>
          <a:xfrm>
            <a:off x="0" y="171526"/>
            <a:ext cx="12192000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644A"/>
                </a:solidFill>
                <a:latin typeface="Montserrat"/>
                <a:ea typeface="Montserrat"/>
                <a:cs typeface="Montserrat"/>
                <a:sym typeface="Montserrat"/>
              </a:rPr>
              <a:t>The Flourishing Model</a:t>
            </a:r>
            <a:endParaRPr sz="1400" b="0" i="0" u="none" strike="noStrike" cap="none">
              <a:solidFill>
                <a:srgbClr val="FF64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3"/>
          <p:cNvSpPr/>
          <p:nvPr/>
        </p:nvSpPr>
        <p:spPr>
          <a:xfrm>
            <a:off x="10246111" y="5522122"/>
            <a:ext cx="1945889" cy="1945889"/>
          </a:xfrm>
          <a:custGeom>
            <a:avLst/>
            <a:gdLst/>
            <a:ahLst/>
            <a:cxnLst/>
            <a:rect l="l" t="t" r="r" b="b"/>
            <a:pathLst>
              <a:path w="2918834" h="2918834" extrusionOk="0">
                <a:moveTo>
                  <a:pt x="0" y="0"/>
                </a:moveTo>
                <a:lnTo>
                  <a:pt x="2918834" y="0"/>
                </a:lnTo>
                <a:lnTo>
                  <a:pt x="2918834" y="2918834"/>
                </a:lnTo>
                <a:lnTo>
                  <a:pt x="0" y="291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8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3"/>
          <p:cNvSpPr txBox="1"/>
          <p:nvPr/>
        </p:nvSpPr>
        <p:spPr>
          <a:xfrm>
            <a:off x="9497368" y="960612"/>
            <a:ext cx="2286124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FLOURISHING</a:t>
            </a:r>
            <a:endParaRPr sz="2000" b="1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3" name="Google Shape;433;p73" descr="Coins with solid fill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17" y="1677141"/>
            <a:ext cx="1269506" cy="133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73" descr="Group success with solid fill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1460" y="1699334"/>
            <a:ext cx="1313895" cy="13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3"/>
          <p:cNvSpPr txBox="1"/>
          <p:nvPr/>
        </p:nvSpPr>
        <p:spPr>
          <a:xfrm>
            <a:off x="1665613" y="5255463"/>
            <a:ext cx="9630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Dynamic Learning System based on a Social Innovation Model </a:t>
            </a:r>
            <a:endParaRPr sz="2000" b="0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Create output so other communities can apply this model</a:t>
            </a:r>
            <a:endParaRPr sz="2000" b="0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73"/>
          <p:cNvSpPr/>
          <p:nvPr/>
        </p:nvSpPr>
        <p:spPr>
          <a:xfrm>
            <a:off x="1316854" y="5297009"/>
            <a:ext cx="384699" cy="31071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644A"/>
          </a:solidFill>
          <a:ln w="12700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3"/>
          <p:cNvSpPr/>
          <p:nvPr/>
        </p:nvSpPr>
        <p:spPr>
          <a:xfrm>
            <a:off x="1316854" y="5748291"/>
            <a:ext cx="384699" cy="31071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644A"/>
          </a:solidFill>
          <a:ln w="12700" cap="flat" cmpd="sng">
            <a:solidFill>
              <a:srgbClr val="FF6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Investing in Youth Wellbeing">
      <a:dk1>
        <a:srgbClr val="141414"/>
      </a:dk1>
      <a:lt1>
        <a:srgbClr val="FFFFFF"/>
      </a:lt1>
      <a:dk2>
        <a:srgbClr val="043347"/>
      </a:dk2>
      <a:lt2>
        <a:srgbClr val="F4F0ED"/>
      </a:lt2>
      <a:accent1>
        <a:srgbClr val="043347"/>
      </a:accent1>
      <a:accent2>
        <a:srgbClr val="A0C551"/>
      </a:accent2>
      <a:accent3>
        <a:srgbClr val="CEE7EE"/>
      </a:accent3>
      <a:accent4>
        <a:srgbClr val="41A19C"/>
      </a:accent4>
      <a:accent5>
        <a:srgbClr val="F9C151"/>
      </a:accent5>
      <a:accent6>
        <a:srgbClr val="537D7D"/>
      </a:accent6>
      <a:hlink>
        <a:srgbClr val="5A469B"/>
      </a:hlink>
      <a:folHlink>
        <a:srgbClr val="5A4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613</Words>
  <Application>Microsoft Office PowerPoint</Application>
  <PresentationFormat>Widescreen</PresentationFormat>
  <Paragraphs>200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Wingdings</vt:lpstr>
      <vt:lpstr>Lucida Sans</vt:lpstr>
      <vt:lpstr>Noto Sans Symbols</vt:lpstr>
      <vt:lpstr>Tahoma</vt:lpstr>
      <vt:lpstr>Calibri</vt:lpstr>
      <vt:lpstr>Arial Black</vt:lpstr>
      <vt:lpstr>Aptos</vt:lpstr>
      <vt:lpstr>Play</vt:lpstr>
      <vt:lpstr>Verdana</vt:lpstr>
      <vt:lpstr>Aptos Display</vt:lpstr>
      <vt:lpstr>Montserrat</vt:lpstr>
      <vt:lpstr>Office Theme</vt:lpstr>
      <vt:lpstr>1_Office Theme</vt:lpstr>
      <vt:lpstr>3_Office Theme</vt:lpstr>
      <vt:lpstr>2_Office Theme</vt:lpstr>
      <vt:lpstr>PowerPoint Presentation</vt:lpstr>
      <vt:lpstr> CREATING FLOURISHING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Investment Ecosystem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Riley, Carley</dc:creator>
  <cp:lastModifiedBy>Tyler Norris</cp:lastModifiedBy>
  <cp:revision>16</cp:revision>
  <cp:lastPrinted>2025-11-12T01:45:14Z</cp:lastPrinted>
  <dcterms:created xsi:type="dcterms:W3CDTF">2025-11-04T18:47:48Z</dcterms:created>
  <dcterms:modified xsi:type="dcterms:W3CDTF">2025-11-14T20:02:40Z</dcterms:modified>
</cp:coreProperties>
</file>